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64" r:id="rId3"/>
    <p:sldId id="265" r:id="rId4"/>
    <p:sldId id="266" r:id="rId5"/>
    <p:sldId id="294" r:id="rId6"/>
    <p:sldId id="283" r:id="rId7"/>
    <p:sldId id="268" r:id="rId8"/>
    <p:sldId id="286" r:id="rId9"/>
    <p:sldId id="297" r:id="rId10"/>
    <p:sldId id="263" r:id="rId11"/>
    <p:sldId id="262" r:id="rId12"/>
    <p:sldId id="298" r:id="rId13"/>
    <p:sldId id="299" r:id="rId14"/>
    <p:sldId id="300" r:id="rId15"/>
    <p:sldId id="270" r:id="rId16"/>
    <p:sldId id="276" r:id="rId17"/>
    <p:sldId id="287" r:id="rId18"/>
    <p:sldId id="277" r:id="rId19"/>
    <p:sldId id="289" r:id="rId20"/>
    <p:sldId id="278" r:id="rId21"/>
    <p:sldId id="290" r:id="rId22"/>
    <p:sldId id="279" r:id="rId23"/>
    <p:sldId id="292" r:id="rId24"/>
    <p:sldId id="280" r:id="rId25"/>
  </p:sldIdLst>
  <p:sldSz cx="9144000" cy="6858000" type="screen4x3"/>
  <p:notesSz cx="6735763" cy="98663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a:srgbClr val="FF00FF"/>
    <a:srgbClr val="FF66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FA1B0097-1448-401A-BFB6-B5AEDC8F6D32}" type="datetimeFigureOut">
              <a:rPr lang="tr-TR" smtClean="0"/>
              <a:pPr/>
              <a:t>14.12.2017</a:t>
            </a:fld>
            <a:endParaRPr lang="tr-TR"/>
          </a:p>
        </p:txBody>
      </p:sp>
      <p:sp>
        <p:nvSpPr>
          <p:cNvPr id="4" name="3 Slayt Görüntüsü Yer Tutucusu"/>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45085915-761D-451C-B2CF-B6E6616EC3EF}"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30723" name="2 Not Yer Tutucusu"/>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
        <p:nvSpPr>
          <p:cNvPr id="30724" name="3 Slayt Numarası Yer Tutucusu"/>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DBF4464-F57D-422A-8CA4-D994BDC1D2FA}" type="slidenum">
              <a:rPr lang="tr-TR" smtClean="0">
                <a:cs typeface="Arial" pitchFamily="34" charset="0"/>
              </a:rPr>
              <a:pPr/>
              <a:t>10</a:t>
            </a:fld>
            <a:endParaRPr lang="tr-TR" smtClean="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5085915-761D-451C-B2CF-B6E6616EC3EF}" type="slidenum">
              <a:rPr lang="tr-TR" smtClean="0"/>
              <a:pPr/>
              <a:t>17</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5085915-761D-451C-B2CF-B6E6616EC3EF}" type="slidenum">
              <a:rPr lang="tr-TR" smtClean="0"/>
              <a:pPr/>
              <a:t>19</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5085915-761D-451C-B2CF-B6E6616EC3EF}" type="slidenum">
              <a:rPr lang="tr-TR" smtClean="0"/>
              <a:pPr/>
              <a:t>20</a:t>
            </a:fld>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5085915-761D-451C-B2CF-B6E6616EC3EF}" type="slidenum">
              <a:rPr lang="tr-TR" smtClean="0"/>
              <a:pPr/>
              <a:t>21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4726DFEA-0476-48DB-9687-72BFBF6E96DE}" type="datetimeFigureOut">
              <a:rPr lang="tr-TR" smtClean="0"/>
              <a:pPr/>
              <a:t>14.12.2017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E895F41-5110-4EDA-A972-B863669E49FA}"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726DFEA-0476-48DB-9687-72BFBF6E96DE}" type="datetimeFigureOut">
              <a:rPr lang="tr-TR" smtClean="0"/>
              <a:pPr/>
              <a:t>14.12.2017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E895F41-5110-4EDA-A972-B863669E49FA}"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726DFEA-0476-48DB-9687-72BFBF6E96DE}" type="datetimeFigureOut">
              <a:rPr lang="tr-TR" smtClean="0"/>
              <a:pPr/>
              <a:t>14.12.2017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E895F41-5110-4EDA-A972-B863669E49FA}"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726DFEA-0476-48DB-9687-72BFBF6E96DE}" type="datetimeFigureOut">
              <a:rPr lang="tr-TR" smtClean="0"/>
              <a:pPr/>
              <a:t>14.12.2017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E895F41-5110-4EDA-A972-B863669E49FA}"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4726DFEA-0476-48DB-9687-72BFBF6E96DE}" type="datetimeFigureOut">
              <a:rPr lang="tr-TR" smtClean="0"/>
              <a:pPr/>
              <a:t>14.12.2017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E895F41-5110-4EDA-A972-B863669E49FA}"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4726DFEA-0476-48DB-9687-72BFBF6E96DE}" type="datetimeFigureOut">
              <a:rPr lang="tr-TR" smtClean="0"/>
              <a:pPr/>
              <a:t>14.12.2017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E895F41-5110-4EDA-A972-B863669E49FA}"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4726DFEA-0476-48DB-9687-72BFBF6E96DE}" type="datetimeFigureOut">
              <a:rPr lang="tr-TR" smtClean="0"/>
              <a:pPr/>
              <a:t>14.12.2017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E895F41-5110-4EDA-A972-B863669E49FA}"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4726DFEA-0476-48DB-9687-72BFBF6E96DE}" type="datetimeFigureOut">
              <a:rPr lang="tr-TR" smtClean="0"/>
              <a:pPr/>
              <a:t>14.12.2017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1E895F41-5110-4EDA-A972-B863669E49FA}"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726DFEA-0476-48DB-9687-72BFBF6E96DE}" type="datetimeFigureOut">
              <a:rPr lang="tr-TR" smtClean="0"/>
              <a:pPr/>
              <a:t>14.12.2017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E895F41-5110-4EDA-A972-B863669E49FA}"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726DFEA-0476-48DB-9687-72BFBF6E96DE}" type="datetimeFigureOut">
              <a:rPr lang="tr-TR" smtClean="0"/>
              <a:pPr/>
              <a:t>14.12.2017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E895F41-5110-4EDA-A972-B863669E49FA}"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726DFEA-0476-48DB-9687-72BFBF6E96DE}" type="datetimeFigureOut">
              <a:rPr lang="tr-TR" smtClean="0"/>
              <a:pPr/>
              <a:t>14.12.2017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E895F41-5110-4EDA-A972-B863669E49FA}"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26DFEA-0476-48DB-9687-72BFBF6E96DE}" type="datetimeFigureOut">
              <a:rPr lang="tr-TR" smtClean="0"/>
              <a:pPr/>
              <a:t>14.12.2017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895F41-5110-4EDA-A972-B863669E49FA}"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19.jpe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jpeg"/></Relationships>
</file>

<file path=ppt/slides/_rels/slide1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7200" b="1" dirty="0" smtClean="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reflection blurRad="6350" stA="55000" endA="300" endPos="45500" dir="5400000" sy="-100000" algn="bl" rotWithShape="0"/>
                </a:effectLst>
              </a:rPr>
              <a:t>DERS SEÇİMİ</a:t>
            </a:r>
            <a:endParaRPr lang="tr-TR" sz="7200" b="1" dirty="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reflection blurRad="6350" stA="55000" endA="300" endPos="45500" dir="5400000" sy="-100000" algn="bl" rotWithShape="0"/>
              </a:effectLst>
            </a:endParaRPr>
          </a:p>
        </p:txBody>
      </p:sp>
      <p:sp>
        <p:nvSpPr>
          <p:cNvPr id="3" name="2 Alt Başlık"/>
          <p:cNvSpPr>
            <a:spLocks noGrp="1"/>
          </p:cNvSpPr>
          <p:nvPr>
            <p:ph type="subTitle" idx="1"/>
          </p:nvPr>
        </p:nvSpPr>
        <p:spPr/>
        <p:txBody>
          <a:bodyPr/>
          <a:lstStyle/>
          <a:p>
            <a:r>
              <a:rPr lang="tr-TR" b="1" dirty="0" smtClean="0">
                <a:solidFill>
                  <a:srgbClr val="C00000"/>
                </a:solidFill>
              </a:rPr>
              <a:t>ALAN SEÇİMİ </a:t>
            </a:r>
            <a:endParaRPr lang="tr-TR" b="1" dirty="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p:cNvSpPr>
            <a:spLocks noGrp="1" noChangeArrowheads="1"/>
          </p:cNvSpPr>
          <p:nvPr>
            <p:ph idx="1"/>
          </p:nvPr>
        </p:nvSpPr>
        <p:spPr>
          <a:xfrm>
            <a:off x="2000250" y="1500188"/>
            <a:ext cx="6715125" cy="5000625"/>
          </a:xfrm>
          <a:noFill/>
          <a:ln>
            <a:noFill/>
          </a:ln>
          <a:effectLst/>
        </p:spPr>
        <p:style>
          <a:lnRef idx="1">
            <a:schemeClr val="dk1"/>
          </a:lnRef>
          <a:fillRef idx="2">
            <a:schemeClr val="dk1"/>
          </a:fillRef>
          <a:effectRef idx="1">
            <a:schemeClr val="dk1"/>
          </a:effectRef>
          <a:fontRef idx="minor">
            <a:schemeClr val="dk1"/>
          </a:fontRef>
        </p:style>
        <p:txBody>
          <a:bodyPr>
            <a:normAutofit/>
          </a:bodyPr>
          <a:lstStyle/>
          <a:p>
            <a:pPr>
              <a:buFont typeface="Arial" pitchFamily="34" charset="0"/>
              <a:buNone/>
              <a:defRPr/>
            </a:pPr>
            <a:endParaRPr lang="tr-TR" sz="2600" b="1" dirty="0" smtClean="0">
              <a:solidFill>
                <a:schemeClr val="tx1"/>
              </a:solidFill>
              <a:cs typeface="Arial" charset="0"/>
            </a:endParaRPr>
          </a:p>
          <a:p>
            <a:pPr>
              <a:buFont typeface="Arial" pitchFamily="34" charset="0"/>
              <a:buNone/>
              <a:defRPr/>
            </a:pPr>
            <a:r>
              <a:rPr lang="tr-TR" sz="2600" b="1" dirty="0" smtClean="0">
                <a:solidFill>
                  <a:schemeClr val="tx1"/>
                </a:solidFill>
                <a:cs typeface="Arial" charset="0"/>
              </a:rPr>
              <a:t>TYT- YKS </a:t>
            </a:r>
            <a:r>
              <a:rPr lang="tr-TR" sz="2600" b="1" dirty="0">
                <a:solidFill>
                  <a:schemeClr val="tx1"/>
                </a:solidFill>
                <a:cs typeface="Arial" charset="0"/>
              </a:rPr>
              <a:t>sonunda tercih etmek </a:t>
            </a:r>
            <a:r>
              <a:rPr lang="tr-TR" sz="2600" b="1" dirty="0" smtClean="0">
                <a:solidFill>
                  <a:schemeClr val="tx1"/>
                </a:solidFill>
                <a:cs typeface="Arial" charset="0"/>
              </a:rPr>
              <a:t>istediğimiz</a:t>
            </a:r>
          </a:p>
          <a:p>
            <a:pPr>
              <a:buFont typeface="Arial" pitchFamily="34" charset="0"/>
              <a:buNone/>
              <a:defRPr/>
            </a:pPr>
            <a:r>
              <a:rPr lang="tr-TR" sz="2600" b="1" dirty="0" smtClean="0">
                <a:solidFill>
                  <a:schemeClr val="tx1"/>
                </a:solidFill>
                <a:cs typeface="Arial" charset="0"/>
              </a:rPr>
              <a:t>meslekleri  kapsamasına </a:t>
            </a:r>
            <a:r>
              <a:rPr lang="tr-TR" sz="2600" b="1" dirty="0">
                <a:solidFill>
                  <a:schemeClr val="tx1"/>
                </a:solidFill>
                <a:cs typeface="Arial" charset="0"/>
              </a:rPr>
              <a:t>özen </a:t>
            </a:r>
            <a:r>
              <a:rPr lang="tr-TR" sz="2600" b="1" dirty="0" smtClean="0">
                <a:solidFill>
                  <a:schemeClr val="tx1"/>
                </a:solidFill>
                <a:cs typeface="Arial" charset="0"/>
              </a:rPr>
              <a:t>gösterilmesi</a:t>
            </a:r>
          </a:p>
          <a:p>
            <a:pPr>
              <a:buFont typeface="Arial" pitchFamily="34" charset="0"/>
              <a:buNone/>
              <a:defRPr/>
            </a:pPr>
            <a:r>
              <a:rPr lang="tr-TR" sz="2600" b="1" dirty="0" smtClean="0">
                <a:solidFill>
                  <a:schemeClr val="tx1"/>
                </a:solidFill>
                <a:cs typeface="Arial" charset="0"/>
              </a:rPr>
              <a:t>gerekmektedir</a:t>
            </a:r>
            <a:r>
              <a:rPr lang="tr-TR" sz="2600" b="1" dirty="0">
                <a:solidFill>
                  <a:schemeClr val="tx1"/>
                </a:solidFill>
                <a:cs typeface="Arial" charset="0"/>
              </a:rPr>
              <a:t>. </a:t>
            </a:r>
            <a:r>
              <a:rPr lang="tr-TR" sz="2600" b="1" dirty="0" smtClean="0">
                <a:solidFill>
                  <a:schemeClr val="tx1"/>
                </a:solidFill>
                <a:cs typeface="Arial" charset="0"/>
              </a:rPr>
              <a:t>Zira gelecekte istediğimiz</a:t>
            </a:r>
          </a:p>
          <a:p>
            <a:pPr>
              <a:buFont typeface="Arial" pitchFamily="34" charset="0"/>
              <a:buNone/>
              <a:defRPr/>
            </a:pPr>
            <a:r>
              <a:rPr lang="tr-TR" sz="2600" b="1" dirty="0" smtClean="0">
                <a:solidFill>
                  <a:schemeClr val="tx1"/>
                </a:solidFill>
                <a:cs typeface="Arial" charset="0"/>
              </a:rPr>
              <a:t>meslek alanı için  gerekli puanı oluşturan</a:t>
            </a:r>
          </a:p>
          <a:p>
            <a:pPr>
              <a:buFont typeface="Arial" pitchFamily="34" charset="0"/>
              <a:buNone/>
              <a:defRPr/>
            </a:pPr>
            <a:r>
              <a:rPr lang="tr-TR" sz="2600" b="1" dirty="0" smtClean="0">
                <a:solidFill>
                  <a:schemeClr val="tx1"/>
                </a:solidFill>
                <a:cs typeface="Arial" charset="0"/>
              </a:rPr>
              <a:t>dersler dışında ders seçersek; </a:t>
            </a:r>
          </a:p>
          <a:p>
            <a:pPr fontAlgn="auto">
              <a:spcAft>
                <a:spcPts val="0"/>
              </a:spcAft>
              <a:buFont typeface="Arial" pitchFamily="34" charset="0"/>
              <a:buNone/>
              <a:defRPr/>
            </a:pPr>
            <a:r>
              <a:rPr lang="tr-TR" sz="2600" b="1" dirty="0" smtClean="0">
                <a:solidFill>
                  <a:schemeClr val="tx1"/>
                </a:solidFill>
                <a:cs typeface="Arial" charset="0"/>
              </a:rPr>
              <a:t>istediğimiz meslek grubu için gerekli soruları </a:t>
            </a:r>
          </a:p>
          <a:p>
            <a:pPr fontAlgn="auto">
              <a:spcAft>
                <a:spcPts val="0"/>
              </a:spcAft>
              <a:buFont typeface="Arial" pitchFamily="34" charset="0"/>
              <a:buNone/>
              <a:defRPr/>
            </a:pPr>
            <a:r>
              <a:rPr lang="tr-TR" sz="2600" b="1" dirty="0" smtClean="0">
                <a:solidFill>
                  <a:schemeClr val="tx1"/>
                </a:solidFill>
                <a:cs typeface="Arial" charset="0"/>
              </a:rPr>
              <a:t>cevaplamakta zorlanırız.</a:t>
            </a:r>
          </a:p>
          <a:p>
            <a:pPr>
              <a:buFont typeface="Arial" pitchFamily="34" charset="0"/>
              <a:buNone/>
              <a:defRPr/>
            </a:pPr>
            <a:endParaRPr lang="tr-TR" sz="2600" b="1" dirty="0">
              <a:solidFill>
                <a:schemeClr val="tx1">
                  <a:lumMod val="95000"/>
                  <a:lumOff val="5000"/>
                </a:schemeClr>
              </a:solidFill>
              <a:cs typeface="Arial" charset="0"/>
            </a:endParaRPr>
          </a:p>
          <a:p>
            <a:pPr>
              <a:defRPr/>
            </a:pPr>
            <a:endParaRPr lang="tr-TR" sz="2600" b="1" dirty="0">
              <a:solidFill>
                <a:schemeClr val="tx1">
                  <a:lumMod val="95000"/>
                  <a:lumOff val="5000"/>
                </a:schemeClr>
              </a:solidFill>
            </a:endParaRPr>
          </a:p>
        </p:txBody>
      </p:sp>
      <p:sp>
        <p:nvSpPr>
          <p:cNvPr id="5" name="5 Slayt Numarası Yer Tutucusu"/>
          <p:cNvSpPr>
            <a:spLocks noGrp="1"/>
          </p:cNvSpPr>
          <p:nvPr>
            <p:ph type="sldNum" sz="quarter" idx="12"/>
          </p:nvPr>
        </p:nvSpPr>
        <p:spPr/>
        <p:txBody>
          <a:bodyPr/>
          <a:lstStyle/>
          <a:p>
            <a:pPr>
              <a:defRPr/>
            </a:pPr>
            <a:fld id="{8B6E3906-ACDF-4F3B-B8C1-48C51B59702A}" type="slidenum">
              <a:rPr lang="tr-TR"/>
              <a:pPr>
                <a:defRPr/>
              </a:pPr>
              <a:t>10</a:t>
            </a:fld>
            <a:endParaRPr lang="tr-TR"/>
          </a:p>
        </p:txBody>
      </p:sp>
      <p:sp>
        <p:nvSpPr>
          <p:cNvPr id="6" name="Rectangle 2"/>
          <p:cNvSpPr txBox="1">
            <a:spLocks noChangeArrowheads="1"/>
          </p:cNvSpPr>
          <p:nvPr/>
        </p:nvSpPr>
        <p:spPr>
          <a:xfrm>
            <a:off x="1000125" y="642938"/>
            <a:ext cx="7500938" cy="642937"/>
          </a:xfrm>
          <a:prstGeom prst="rect">
            <a:avLst/>
          </a:prstGeom>
          <a:noFill/>
          <a:ln>
            <a:noFill/>
          </a:ln>
          <a:effectLst/>
        </p:spPr>
        <p:style>
          <a:lnRef idx="3">
            <a:schemeClr val="lt1"/>
          </a:lnRef>
          <a:fillRef idx="1">
            <a:schemeClr val="accent2"/>
          </a:fillRef>
          <a:effectRef idx="1">
            <a:schemeClr val="accent2"/>
          </a:effectRef>
          <a:fontRef idx="minor">
            <a:schemeClr val="lt1"/>
          </a:fontRef>
        </p:style>
        <p:txBody>
          <a:bodyPr anchor="ctr">
            <a:normAutofit/>
          </a:bodyPr>
          <a:lstStyle/>
          <a:p>
            <a:pPr fontAlgn="auto">
              <a:spcAft>
                <a:spcPts val="0"/>
              </a:spcAft>
              <a:defRPr/>
            </a:pPr>
            <a:r>
              <a:rPr lang="tr-TR" sz="3200" b="1" dirty="0">
                <a:ln w="18415" cmpd="sng">
                  <a:noFill/>
                  <a:prstDash val="solid"/>
                </a:ln>
                <a:solidFill>
                  <a:srgbClr val="00B0F0"/>
                </a:solidFill>
              </a:rPr>
              <a:t>Seçtiğimiz derslerin;</a:t>
            </a:r>
            <a:endParaRPr lang="tr-TR" sz="3000" b="1" dirty="0">
              <a:ln w="18415" cmpd="sng">
                <a:noFill/>
                <a:prstDash val="solid"/>
              </a:ln>
              <a:solidFill>
                <a:srgbClr val="00B0F0"/>
              </a:solidFill>
              <a:latin typeface="Futura Hv BT" pitchFamily="34" charset="0"/>
            </a:endParaRPr>
          </a:p>
        </p:txBody>
      </p:sp>
      <p:pic>
        <p:nvPicPr>
          <p:cNvPr id="10245" name="Picture 7" descr="C:\Documents and Settings\Owner\Desktop\schueler.gif"/>
          <p:cNvPicPr>
            <a:picLocks noChangeAspect="1" noChangeArrowheads="1" noCrop="1"/>
          </p:cNvPicPr>
          <p:nvPr/>
        </p:nvPicPr>
        <p:blipFill>
          <a:blip r:embed="rId3" cstate="print"/>
          <a:srcRect/>
          <a:stretch>
            <a:fillRect/>
          </a:stretch>
        </p:blipFill>
        <p:spPr bwMode="auto">
          <a:xfrm>
            <a:off x="568325" y="1928813"/>
            <a:ext cx="1574800" cy="335756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3"/>
          <p:cNvSpPr>
            <a:spLocks noGrp="1" noChangeArrowheads="1"/>
          </p:cNvSpPr>
          <p:nvPr>
            <p:ph idx="1"/>
          </p:nvPr>
        </p:nvSpPr>
        <p:spPr>
          <a:xfrm>
            <a:off x="827088" y="836613"/>
            <a:ext cx="7481887" cy="4824412"/>
          </a:xfrm>
          <a:noFill/>
          <a:ln>
            <a:noFill/>
          </a:ln>
          <a:effectLst/>
        </p:spPr>
        <p:style>
          <a:lnRef idx="1">
            <a:schemeClr val="dk1"/>
          </a:lnRef>
          <a:fillRef idx="2">
            <a:schemeClr val="dk1"/>
          </a:fillRef>
          <a:effectRef idx="1">
            <a:schemeClr val="dk1"/>
          </a:effectRef>
          <a:fontRef idx="minor">
            <a:schemeClr val="dk1"/>
          </a:fontRef>
        </p:style>
        <p:txBody>
          <a:bodyPr>
            <a:noAutofit/>
          </a:bodyPr>
          <a:lstStyle/>
          <a:p>
            <a:pPr>
              <a:lnSpc>
                <a:spcPct val="80000"/>
              </a:lnSpc>
              <a:buFont typeface="Wingdings" pitchFamily="2" charset="2"/>
              <a:buNone/>
              <a:defRPr/>
            </a:pPr>
            <a:r>
              <a:rPr lang="tr-TR" sz="2600" b="1" u="sng" dirty="0" smtClean="0">
                <a:solidFill>
                  <a:srgbClr val="00B0F0"/>
                </a:solidFill>
                <a:cs typeface="Arial" charset="0"/>
              </a:rPr>
              <a:t>Ders seçimi;</a:t>
            </a:r>
          </a:p>
          <a:p>
            <a:pPr>
              <a:lnSpc>
                <a:spcPct val="80000"/>
              </a:lnSpc>
              <a:buFont typeface="Wingdings" pitchFamily="2" charset="2"/>
              <a:buNone/>
              <a:defRPr/>
            </a:pPr>
            <a:endParaRPr lang="tr-TR" sz="2600" b="1" dirty="0" smtClean="0">
              <a:solidFill>
                <a:schemeClr val="tx1"/>
              </a:solidFill>
              <a:cs typeface="Arial" charset="0"/>
            </a:endParaRPr>
          </a:p>
          <a:p>
            <a:pPr algn="just">
              <a:lnSpc>
                <a:spcPct val="80000"/>
              </a:lnSpc>
              <a:buFont typeface="Wingdings" pitchFamily="2" charset="2"/>
              <a:buNone/>
              <a:defRPr/>
            </a:pPr>
            <a:r>
              <a:rPr lang="tr-TR" sz="2600" b="1" dirty="0" smtClean="0">
                <a:solidFill>
                  <a:schemeClr val="tx1"/>
                </a:solidFill>
                <a:cs typeface="Arial" charset="0"/>
              </a:rPr>
              <a:t>-   Öğrencilerin TYT VE YKS’ de yapacakları tercihlerde</a:t>
            </a:r>
          </a:p>
          <a:p>
            <a:pPr algn="just">
              <a:lnSpc>
                <a:spcPct val="80000"/>
              </a:lnSpc>
              <a:buFont typeface="Wingdings" pitchFamily="2" charset="2"/>
              <a:buNone/>
              <a:defRPr/>
            </a:pPr>
            <a:r>
              <a:rPr lang="tr-TR" sz="2600" b="1" dirty="0" smtClean="0">
                <a:solidFill>
                  <a:schemeClr val="tx1"/>
                </a:solidFill>
                <a:cs typeface="Arial" charset="0"/>
              </a:rPr>
              <a:t>etkili olacaktır.</a:t>
            </a:r>
          </a:p>
          <a:p>
            <a:pPr algn="just" fontAlgn="auto">
              <a:lnSpc>
                <a:spcPct val="80000"/>
              </a:lnSpc>
              <a:spcAft>
                <a:spcPts val="0"/>
              </a:spcAft>
              <a:buFont typeface="Arial" pitchFamily="34" charset="0"/>
              <a:buNone/>
              <a:defRPr/>
            </a:pPr>
            <a:endParaRPr lang="tr-TR" sz="2600" b="1" dirty="0" smtClean="0">
              <a:solidFill>
                <a:schemeClr val="tx1"/>
              </a:solidFill>
              <a:cs typeface="Arial" charset="0"/>
            </a:endParaRPr>
          </a:p>
          <a:p>
            <a:pPr algn="just" fontAlgn="auto">
              <a:lnSpc>
                <a:spcPct val="80000"/>
              </a:lnSpc>
              <a:spcAft>
                <a:spcPts val="0"/>
              </a:spcAft>
              <a:buFont typeface="Arial" pitchFamily="34" charset="0"/>
              <a:buNone/>
              <a:defRPr/>
            </a:pPr>
            <a:r>
              <a:rPr lang="tr-TR" sz="2600" b="1" dirty="0" smtClean="0">
                <a:solidFill>
                  <a:schemeClr val="tx1"/>
                </a:solidFill>
                <a:cs typeface="Arial" charset="0"/>
              </a:rPr>
              <a:t>-       Liseden mezun olana kadar okuyacakları ders </a:t>
            </a:r>
          </a:p>
          <a:p>
            <a:pPr algn="just" fontAlgn="auto">
              <a:lnSpc>
                <a:spcPct val="80000"/>
              </a:lnSpc>
              <a:spcAft>
                <a:spcPts val="0"/>
              </a:spcAft>
              <a:buFont typeface="Arial" pitchFamily="34" charset="0"/>
              <a:buNone/>
              <a:defRPr/>
            </a:pPr>
            <a:r>
              <a:rPr lang="tr-TR" sz="2600" b="1" dirty="0" smtClean="0">
                <a:solidFill>
                  <a:schemeClr val="tx1"/>
                </a:solidFill>
                <a:cs typeface="Arial" charset="0"/>
              </a:rPr>
              <a:t>başarılarını ve yıl sonu sınıf geçme başarılarını </a:t>
            </a:r>
          </a:p>
          <a:p>
            <a:pPr algn="just" fontAlgn="auto">
              <a:lnSpc>
                <a:spcPct val="80000"/>
              </a:lnSpc>
              <a:spcAft>
                <a:spcPts val="0"/>
              </a:spcAft>
              <a:buFont typeface="Arial" pitchFamily="34" charset="0"/>
              <a:buNone/>
              <a:defRPr/>
            </a:pPr>
            <a:r>
              <a:rPr lang="tr-TR" sz="2600" b="1" dirty="0" smtClean="0">
                <a:solidFill>
                  <a:schemeClr val="tx1"/>
                </a:solidFill>
                <a:cs typeface="Arial" charset="0"/>
              </a:rPr>
              <a:t>belirleyecektir.</a:t>
            </a:r>
          </a:p>
          <a:p>
            <a:pPr algn="just" fontAlgn="auto">
              <a:lnSpc>
                <a:spcPct val="80000"/>
              </a:lnSpc>
              <a:spcAft>
                <a:spcPts val="0"/>
              </a:spcAft>
              <a:buFont typeface="Arial" pitchFamily="34" charset="0"/>
              <a:buNone/>
              <a:defRPr/>
            </a:pPr>
            <a:endParaRPr lang="tr-TR" sz="2600" b="1" dirty="0" smtClean="0">
              <a:solidFill>
                <a:schemeClr val="tx1"/>
              </a:solidFill>
              <a:cs typeface="Arial" charset="0"/>
            </a:endParaRPr>
          </a:p>
          <a:p>
            <a:pPr algn="just" fontAlgn="auto">
              <a:lnSpc>
                <a:spcPct val="80000"/>
              </a:lnSpc>
              <a:spcAft>
                <a:spcPts val="0"/>
              </a:spcAft>
              <a:buFont typeface="Arial" pitchFamily="34" charset="0"/>
              <a:buNone/>
              <a:defRPr/>
            </a:pPr>
            <a:r>
              <a:rPr lang="tr-TR" sz="2600" b="1" dirty="0" smtClean="0">
                <a:solidFill>
                  <a:schemeClr val="tx1"/>
                </a:solidFill>
                <a:cs typeface="Arial" charset="0"/>
              </a:rPr>
              <a:t>-     Lisede elde ettikleri başarı puanları  Ortaöğretim</a:t>
            </a:r>
          </a:p>
          <a:p>
            <a:pPr algn="just" fontAlgn="auto">
              <a:lnSpc>
                <a:spcPct val="80000"/>
              </a:lnSpc>
              <a:spcAft>
                <a:spcPts val="0"/>
              </a:spcAft>
              <a:buFont typeface="Arial" pitchFamily="34" charset="0"/>
              <a:buNone/>
              <a:defRPr/>
            </a:pPr>
            <a:r>
              <a:rPr lang="tr-TR" sz="2600" b="1" dirty="0" smtClean="0">
                <a:solidFill>
                  <a:schemeClr val="tx1"/>
                </a:solidFill>
                <a:cs typeface="Arial" charset="0"/>
              </a:rPr>
              <a:t>     Başarı Puanı olarak TYT- YKS  puanlarına  eklenecek ve sınav başarılarına etki edecektir.</a:t>
            </a:r>
          </a:p>
          <a:p>
            <a:pPr>
              <a:lnSpc>
                <a:spcPct val="80000"/>
              </a:lnSpc>
              <a:buFont typeface="Wingdings" pitchFamily="2" charset="2"/>
              <a:buNone/>
              <a:defRPr/>
            </a:pPr>
            <a:endParaRPr lang="tr-TR" sz="2600" b="1" dirty="0" smtClean="0">
              <a:solidFill>
                <a:schemeClr val="tx1">
                  <a:lumMod val="95000"/>
                  <a:lumOff val="5000"/>
                </a:schemeClr>
              </a:solidFill>
              <a:cs typeface="Arial" charset="0"/>
            </a:endParaRPr>
          </a:p>
        </p:txBody>
      </p:sp>
      <p:sp>
        <p:nvSpPr>
          <p:cNvPr id="6" name="5 Slayt Numarası Yer Tutucusu"/>
          <p:cNvSpPr>
            <a:spLocks noGrp="1"/>
          </p:cNvSpPr>
          <p:nvPr>
            <p:ph type="sldNum" sz="quarter" idx="12"/>
          </p:nvPr>
        </p:nvSpPr>
        <p:spPr/>
        <p:txBody>
          <a:bodyPr/>
          <a:lstStyle/>
          <a:p>
            <a:pPr>
              <a:defRPr/>
            </a:pPr>
            <a:fld id="{EC88A1C0-F4EE-4C1B-B44E-AF3B259B4A43}" type="slidenum">
              <a:rPr lang="tr-TR" smtClean="0"/>
              <a:pPr>
                <a:defRPr/>
              </a:pPr>
              <a:t>11</a:t>
            </a:fld>
            <a:endParaRPr lang="tr-TR"/>
          </a:p>
        </p:txBody>
      </p:sp>
      <p:pic>
        <p:nvPicPr>
          <p:cNvPr id="9220" name="Picture 5" descr="C:\Documents and Settings\Owner\Desktop\schule00050.gif"/>
          <p:cNvPicPr>
            <a:picLocks noChangeAspect="1" noChangeArrowheads="1" noCrop="1"/>
          </p:cNvPicPr>
          <p:nvPr/>
        </p:nvPicPr>
        <p:blipFill>
          <a:blip r:embed="rId2" cstate="print"/>
          <a:srcRect/>
          <a:stretch>
            <a:fillRect/>
          </a:stretch>
        </p:blipFill>
        <p:spPr bwMode="auto">
          <a:xfrm rot="-1761784">
            <a:off x="7500938" y="500063"/>
            <a:ext cx="1028700" cy="12763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pic>
        <p:nvPicPr>
          <p:cNvPr id="1026" name="Picture 2"/>
          <p:cNvPicPr>
            <a:picLocks noChangeAspect="1" noChangeArrowheads="1"/>
          </p:cNvPicPr>
          <p:nvPr/>
        </p:nvPicPr>
        <p:blipFill>
          <a:blip r:embed="rId2" cstate="print"/>
          <a:srcRect/>
          <a:stretch>
            <a:fillRect/>
          </a:stretch>
        </p:blipFill>
        <p:spPr bwMode="auto">
          <a:xfrm>
            <a:off x="500034" y="428604"/>
            <a:ext cx="8215370" cy="571503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909" y="1616898"/>
            <a:ext cx="0" cy="0"/>
          </a:xfrm>
          <a:custGeom>
            <a:avLst/>
            <a:gdLst/>
            <a:ahLst/>
            <a:cxnLst/>
            <a:rect l="l" t="t" r="r" b="b"/>
            <a:pathLst>
              <a:path>
                <a:moveTo>
                  <a:pt x="0" y="0"/>
                </a:moveTo>
                <a:close/>
              </a:path>
            </a:pathLst>
          </a:custGeom>
          <a:solidFill>
            <a:srgbClr val="F03B1D"/>
          </a:solidFill>
        </p:spPr>
        <p:txBody>
          <a:bodyPr wrap="square" lIns="0" tIns="0" rIns="0" bIns="0" rtlCol="0"/>
          <a:lstStyle/>
          <a:p>
            <a:endParaRPr/>
          </a:p>
        </p:txBody>
      </p:sp>
      <p:sp>
        <p:nvSpPr>
          <p:cNvPr id="3" name="object 3"/>
          <p:cNvSpPr/>
          <p:nvPr/>
        </p:nvSpPr>
        <p:spPr>
          <a:xfrm>
            <a:off x="3910" y="1616898"/>
            <a:ext cx="9135312" cy="0"/>
          </a:xfrm>
          <a:custGeom>
            <a:avLst/>
            <a:gdLst/>
            <a:ahLst/>
            <a:cxnLst/>
            <a:rect l="l" t="t" r="r" b="b"/>
            <a:pathLst>
              <a:path w="10683240">
                <a:moveTo>
                  <a:pt x="0" y="0"/>
                </a:moveTo>
                <a:lnTo>
                  <a:pt x="10683240" y="0"/>
                </a:lnTo>
              </a:path>
            </a:pathLst>
          </a:custGeom>
          <a:ln w="3175">
            <a:solidFill>
              <a:srgbClr val="F03B1D"/>
            </a:solidFill>
          </a:ln>
        </p:spPr>
        <p:txBody>
          <a:bodyPr wrap="square" lIns="0" tIns="0" rIns="0" bIns="0" rtlCol="0"/>
          <a:lstStyle/>
          <a:p>
            <a:endParaRPr/>
          </a:p>
        </p:txBody>
      </p:sp>
      <p:sp>
        <p:nvSpPr>
          <p:cNvPr id="4" name="object 4"/>
          <p:cNvSpPr/>
          <p:nvPr/>
        </p:nvSpPr>
        <p:spPr>
          <a:xfrm>
            <a:off x="9139221" y="1616898"/>
            <a:ext cx="4344" cy="0"/>
          </a:xfrm>
          <a:custGeom>
            <a:avLst/>
            <a:gdLst/>
            <a:ahLst/>
            <a:cxnLst/>
            <a:rect l="l" t="t" r="r" b="b"/>
            <a:pathLst>
              <a:path w="5079">
                <a:moveTo>
                  <a:pt x="4572" y="0"/>
                </a:moveTo>
                <a:lnTo>
                  <a:pt x="0" y="0"/>
                </a:lnTo>
                <a:lnTo>
                  <a:pt x="4572" y="0"/>
                </a:lnTo>
                <a:close/>
              </a:path>
            </a:pathLst>
          </a:custGeom>
          <a:solidFill>
            <a:srgbClr val="F03B1D"/>
          </a:solidFill>
        </p:spPr>
        <p:txBody>
          <a:bodyPr wrap="square" lIns="0" tIns="0" rIns="0" bIns="0" rtlCol="0"/>
          <a:lstStyle/>
          <a:p>
            <a:endParaRPr/>
          </a:p>
        </p:txBody>
      </p:sp>
      <p:sp>
        <p:nvSpPr>
          <p:cNvPr id="5" name="object 5"/>
          <p:cNvSpPr/>
          <p:nvPr/>
        </p:nvSpPr>
        <p:spPr>
          <a:xfrm>
            <a:off x="1" y="700656"/>
            <a:ext cx="9143130" cy="916242"/>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0" y="700656"/>
            <a:ext cx="9143457" cy="920734"/>
          </a:xfrm>
          <a:custGeom>
            <a:avLst/>
            <a:gdLst/>
            <a:ahLst/>
            <a:cxnLst/>
            <a:rect l="l" t="t" r="r" b="b"/>
            <a:pathLst>
              <a:path w="10692765" h="1015364">
                <a:moveTo>
                  <a:pt x="4572" y="1010412"/>
                </a:moveTo>
                <a:lnTo>
                  <a:pt x="0" y="1005840"/>
                </a:lnTo>
                <a:lnTo>
                  <a:pt x="0" y="0"/>
                </a:lnTo>
                <a:lnTo>
                  <a:pt x="10692384" y="0"/>
                </a:lnTo>
                <a:lnTo>
                  <a:pt x="4572" y="0"/>
                </a:lnTo>
                <a:lnTo>
                  <a:pt x="0" y="4572"/>
                </a:lnTo>
                <a:lnTo>
                  <a:pt x="4572" y="4572"/>
                </a:lnTo>
                <a:lnTo>
                  <a:pt x="4572" y="1010412"/>
                </a:lnTo>
                <a:close/>
              </a:path>
              <a:path w="10692765" h="1015364">
                <a:moveTo>
                  <a:pt x="4572" y="4572"/>
                </a:moveTo>
                <a:lnTo>
                  <a:pt x="0" y="4572"/>
                </a:lnTo>
                <a:lnTo>
                  <a:pt x="4572" y="0"/>
                </a:lnTo>
                <a:lnTo>
                  <a:pt x="4572" y="4572"/>
                </a:lnTo>
                <a:close/>
              </a:path>
              <a:path w="10692765" h="1015364">
                <a:moveTo>
                  <a:pt x="10687812" y="4572"/>
                </a:moveTo>
                <a:lnTo>
                  <a:pt x="4572" y="4572"/>
                </a:lnTo>
                <a:lnTo>
                  <a:pt x="4572" y="0"/>
                </a:lnTo>
                <a:lnTo>
                  <a:pt x="10687812" y="0"/>
                </a:lnTo>
                <a:lnTo>
                  <a:pt x="10687812" y="4572"/>
                </a:lnTo>
                <a:close/>
              </a:path>
              <a:path w="10692765" h="1015364">
                <a:moveTo>
                  <a:pt x="10687812" y="1010412"/>
                </a:moveTo>
                <a:lnTo>
                  <a:pt x="10687812" y="0"/>
                </a:lnTo>
                <a:lnTo>
                  <a:pt x="10692384" y="4572"/>
                </a:lnTo>
                <a:lnTo>
                  <a:pt x="10692384" y="1005840"/>
                </a:lnTo>
                <a:lnTo>
                  <a:pt x="10687812" y="1010412"/>
                </a:lnTo>
                <a:close/>
              </a:path>
              <a:path w="10692765" h="1015364">
                <a:moveTo>
                  <a:pt x="10692384" y="4572"/>
                </a:moveTo>
                <a:lnTo>
                  <a:pt x="10687812" y="0"/>
                </a:lnTo>
                <a:lnTo>
                  <a:pt x="10692384" y="0"/>
                </a:lnTo>
                <a:lnTo>
                  <a:pt x="10692384" y="4572"/>
                </a:lnTo>
                <a:close/>
              </a:path>
              <a:path w="10692765" h="1015364">
                <a:moveTo>
                  <a:pt x="10692384" y="1014984"/>
                </a:moveTo>
                <a:lnTo>
                  <a:pt x="0" y="1014984"/>
                </a:lnTo>
                <a:lnTo>
                  <a:pt x="0" y="1005840"/>
                </a:lnTo>
                <a:lnTo>
                  <a:pt x="4572" y="1010412"/>
                </a:lnTo>
                <a:lnTo>
                  <a:pt x="10692384" y="1010412"/>
                </a:lnTo>
                <a:lnTo>
                  <a:pt x="10692384" y="1014984"/>
                </a:lnTo>
                <a:close/>
              </a:path>
              <a:path w="10692765" h="1015364">
                <a:moveTo>
                  <a:pt x="10687812" y="1010412"/>
                </a:moveTo>
                <a:lnTo>
                  <a:pt x="4572" y="1010412"/>
                </a:lnTo>
                <a:lnTo>
                  <a:pt x="4572" y="1005840"/>
                </a:lnTo>
                <a:lnTo>
                  <a:pt x="10687812" y="1005840"/>
                </a:lnTo>
                <a:lnTo>
                  <a:pt x="10687812" y="1010412"/>
                </a:lnTo>
                <a:close/>
              </a:path>
              <a:path w="10692765" h="1015364">
                <a:moveTo>
                  <a:pt x="10692384" y="1010412"/>
                </a:moveTo>
                <a:lnTo>
                  <a:pt x="10687812" y="1010412"/>
                </a:lnTo>
                <a:lnTo>
                  <a:pt x="10692384" y="1005840"/>
                </a:lnTo>
                <a:lnTo>
                  <a:pt x="10692384" y="1010412"/>
                </a:lnTo>
                <a:close/>
              </a:path>
            </a:pathLst>
          </a:custGeom>
          <a:solidFill>
            <a:srgbClr val="F03B1D"/>
          </a:solidFill>
        </p:spPr>
        <p:txBody>
          <a:bodyPr wrap="square" lIns="0" tIns="0" rIns="0" bIns="0" rtlCol="0"/>
          <a:lstStyle/>
          <a:p>
            <a:endParaRPr/>
          </a:p>
        </p:txBody>
      </p:sp>
      <p:sp>
        <p:nvSpPr>
          <p:cNvPr id="7" name="object 7"/>
          <p:cNvSpPr/>
          <p:nvPr/>
        </p:nvSpPr>
        <p:spPr>
          <a:xfrm>
            <a:off x="188961" y="884458"/>
            <a:ext cx="1524723" cy="585952"/>
          </a:xfrm>
          <a:prstGeom prst="rect">
            <a:avLst/>
          </a:prstGeom>
          <a:blipFill>
            <a:blip r:embed="rId3" cstate="print"/>
            <a:stretch>
              <a:fillRect/>
            </a:stretch>
          </a:blipFill>
        </p:spPr>
        <p:txBody>
          <a:bodyPr wrap="square" lIns="0" tIns="0" rIns="0" bIns="0" rtlCol="0"/>
          <a:lstStyle/>
          <a:p>
            <a:endParaRPr/>
          </a:p>
        </p:txBody>
      </p:sp>
      <p:sp>
        <p:nvSpPr>
          <p:cNvPr id="8" name="object 8"/>
          <p:cNvSpPr/>
          <p:nvPr/>
        </p:nvSpPr>
        <p:spPr>
          <a:xfrm>
            <a:off x="3131840" y="2492896"/>
            <a:ext cx="1717594" cy="1140121"/>
          </a:xfrm>
          <a:prstGeom prst="rect">
            <a:avLst/>
          </a:prstGeom>
          <a:blipFill>
            <a:blip r:embed="rId4" cstate="print"/>
            <a:stretch>
              <a:fillRect/>
            </a:stretch>
          </a:blipFill>
        </p:spPr>
        <p:txBody>
          <a:bodyPr wrap="square" lIns="0" tIns="0" rIns="0" bIns="0" rtlCol="0"/>
          <a:lstStyle/>
          <a:p>
            <a:endParaRPr/>
          </a:p>
        </p:txBody>
      </p:sp>
      <p:sp>
        <p:nvSpPr>
          <p:cNvPr id="9" name="object 9"/>
          <p:cNvSpPr txBox="1"/>
          <p:nvPr/>
        </p:nvSpPr>
        <p:spPr>
          <a:xfrm>
            <a:off x="4860032" y="2060848"/>
            <a:ext cx="3657600" cy="1999209"/>
          </a:xfrm>
          <a:prstGeom prst="rect">
            <a:avLst/>
          </a:prstGeom>
        </p:spPr>
        <p:txBody>
          <a:bodyPr vert="horz" wrap="square" lIns="0" tIns="13914" rIns="0" bIns="0" rtlCol="0">
            <a:spAutoFit/>
          </a:bodyPr>
          <a:lstStyle/>
          <a:p>
            <a:pPr marL="32281">
              <a:spcBef>
                <a:spcPts val="110"/>
              </a:spcBef>
            </a:pPr>
            <a:r>
              <a:rPr sz="2300" b="1" spc="35" dirty="0">
                <a:solidFill>
                  <a:srgbClr val="3F3F3F"/>
                </a:solidFill>
                <a:latin typeface="Times New Roman"/>
                <a:cs typeface="Times New Roman"/>
              </a:rPr>
              <a:t>TEMEL </a:t>
            </a:r>
            <a:r>
              <a:rPr sz="2300" b="1" spc="4" dirty="0">
                <a:solidFill>
                  <a:srgbClr val="3F3F3F"/>
                </a:solidFill>
                <a:latin typeface="Times New Roman"/>
                <a:cs typeface="Times New Roman"/>
              </a:rPr>
              <a:t>YETERLİLİK</a:t>
            </a:r>
            <a:r>
              <a:rPr sz="2300" b="1" spc="44" dirty="0">
                <a:solidFill>
                  <a:srgbClr val="3F3F3F"/>
                </a:solidFill>
                <a:latin typeface="Times New Roman"/>
                <a:cs typeface="Times New Roman"/>
              </a:rPr>
              <a:t> </a:t>
            </a:r>
            <a:r>
              <a:rPr sz="2300" b="1" spc="53" dirty="0">
                <a:solidFill>
                  <a:srgbClr val="3F3F3F"/>
                </a:solidFill>
                <a:latin typeface="Times New Roman"/>
                <a:cs typeface="Times New Roman"/>
              </a:rPr>
              <a:t>TESTİ</a:t>
            </a:r>
            <a:endParaRPr sz="2300" b="1" dirty="0">
              <a:latin typeface="Times New Roman"/>
              <a:cs typeface="Times New Roman"/>
            </a:endParaRPr>
          </a:p>
          <a:p>
            <a:pPr marL="11132">
              <a:spcBef>
                <a:spcPts val="35"/>
              </a:spcBef>
            </a:pPr>
            <a:r>
              <a:rPr sz="2300" spc="131" dirty="0">
                <a:solidFill>
                  <a:srgbClr val="3F3F3F"/>
                </a:solidFill>
                <a:latin typeface="Times New Roman"/>
                <a:cs typeface="Times New Roman"/>
              </a:rPr>
              <a:t>(</a:t>
            </a:r>
            <a:r>
              <a:rPr sz="2100" spc="131" dirty="0" err="1" smtClean="0">
                <a:solidFill>
                  <a:srgbClr val="3F3F3F"/>
                </a:solidFill>
                <a:latin typeface="Times New Roman"/>
                <a:cs typeface="Times New Roman"/>
              </a:rPr>
              <a:t>Türkçe</a:t>
            </a:r>
            <a:r>
              <a:rPr lang="tr-TR" sz="2100" spc="131" dirty="0" smtClean="0">
                <a:solidFill>
                  <a:srgbClr val="3F3F3F"/>
                </a:solidFill>
                <a:latin typeface="Times New Roman"/>
                <a:cs typeface="Times New Roman"/>
              </a:rPr>
              <a:t>,</a:t>
            </a:r>
            <a:r>
              <a:rPr sz="2100" spc="175" dirty="0" smtClean="0">
                <a:solidFill>
                  <a:srgbClr val="3F3F3F"/>
                </a:solidFill>
                <a:latin typeface="Times New Roman"/>
                <a:cs typeface="Times New Roman"/>
              </a:rPr>
              <a:t> </a:t>
            </a:r>
            <a:r>
              <a:rPr sz="2100" spc="110" dirty="0" err="1">
                <a:solidFill>
                  <a:srgbClr val="3F3F3F"/>
                </a:solidFill>
                <a:latin typeface="Times New Roman"/>
                <a:cs typeface="Times New Roman"/>
              </a:rPr>
              <a:t>Temel</a:t>
            </a:r>
            <a:r>
              <a:rPr sz="2100" spc="-105" dirty="0">
                <a:solidFill>
                  <a:srgbClr val="3F3F3F"/>
                </a:solidFill>
                <a:latin typeface="Times New Roman"/>
                <a:cs typeface="Times New Roman"/>
              </a:rPr>
              <a:t> </a:t>
            </a:r>
            <a:r>
              <a:rPr sz="2100" spc="114" dirty="0" err="1" smtClean="0">
                <a:solidFill>
                  <a:srgbClr val="3F3F3F"/>
                </a:solidFill>
                <a:latin typeface="Times New Roman"/>
                <a:cs typeface="Times New Roman"/>
              </a:rPr>
              <a:t>Matematik</a:t>
            </a:r>
            <a:r>
              <a:rPr lang="tr-TR" sz="2100" spc="114" dirty="0" smtClean="0">
                <a:solidFill>
                  <a:srgbClr val="3F3F3F"/>
                </a:solidFill>
                <a:latin typeface="Times New Roman"/>
                <a:cs typeface="Times New Roman"/>
              </a:rPr>
              <a:t>, Fen Bilimleri, Sosyal Bilimler</a:t>
            </a:r>
            <a:r>
              <a:rPr sz="2100" spc="114" dirty="0" smtClean="0">
                <a:solidFill>
                  <a:srgbClr val="3F3F3F"/>
                </a:solidFill>
                <a:latin typeface="Times New Roman"/>
                <a:cs typeface="Times New Roman"/>
              </a:rPr>
              <a:t>)</a:t>
            </a:r>
            <a:endParaRPr sz="2100" dirty="0">
              <a:latin typeface="Times New Roman"/>
              <a:cs typeface="Times New Roman"/>
            </a:endParaRPr>
          </a:p>
          <a:p>
            <a:pPr marL="52318">
              <a:spcBef>
                <a:spcPts val="26"/>
              </a:spcBef>
            </a:pPr>
            <a:r>
              <a:rPr spc="92" dirty="0">
                <a:solidFill>
                  <a:srgbClr val="31489E"/>
                </a:solidFill>
                <a:latin typeface="Times New Roman"/>
                <a:cs typeface="Times New Roman"/>
              </a:rPr>
              <a:t>-</a:t>
            </a:r>
            <a:r>
              <a:rPr sz="1500" spc="92" dirty="0">
                <a:solidFill>
                  <a:srgbClr val="31489E"/>
                </a:solidFill>
                <a:latin typeface="Times New Roman"/>
                <a:cs typeface="Times New Roman"/>
              </a:rPr>
              <a:t>Sözel </a:t>
            </a:r>
            <a:r>
              <a:rPr sz="1500" spc="123" dirty="0">
                <a:solidFill>
                  <a:srgbClr val="31489E"/>
                </a:solidFill>
                <a:latin typeface="Times New Roman"/>
                <a:cs typeface="Times New Roman"/>
              </a:rPr>
              <a:t>ve </a:t>
            </a:r>
            <a:r>
              <a:rPr sz="1500" spc="114" dirty="0">
                <a:solidFill>
                  <a:srgbClr val="31489E"/>
                </a:solidFill>
                <a:latin typeface="Times New Roman"/>
                <a:cs typeface="Times New Roman"/>
              </a:rPr>
              <a:t>Sayısal </a:t>
            </a:r>
            <a:r>
              <a:rPr sz="1500" spc="100" dirty="0">
                <a:solidFill>
                  <a:srgbClr val="31489E"/>
                </a:solidFill>
                <a:latin typeface="Times New Roman"/>
                <a:cs typeface="Times New Roman"/>
              </a:rPr>
              <a:t>becerilerin</a:t>
            </a:r>
            <a:r>
              <a:rPr sz="1500" spc="-158" dirty="0">
                <a:solidFill>
                  <a:srgbClr val="31489E"/>
                </a:solidFill>
                <a:latin typeface="Times New Roman"/>
                <a:cs typeface="Times New Roman"/>
              </a:rPr>
              <a:t> </a:t>
            </a:r>
            <a:r>
              <a:rPr sz="1500" spc="100" dirty="0">
                <a:solidFill>
                  <a:srgbClr val="31489E"/>
                </a:solidFill>
                <a:latin typeface="Times New Roman"/>
                <a:cs typeface="Times New Roman"/>
              </a:rPr>
              <a:t>ölçülmesi-</a:t>
            </a:r>
            <a:endParaRPr sz="1500" dirty="0">
              <a:latin typeface="Times New Roman"/>
              <a:cs typeface="Times New Roman"/>
            </a:endParaRPr>
          </a:p>
        </p:txBody>
      </p:sp>
      <p:sp>
        <p:nvSpPr>
          <p:cNvPr id="10" name="object 10"/>
          <p:cNvSpPr/>
          <p:nvPr/>
        </p:nvSpPr>
        <p:spPr>
          <a:xfrm>
            <a:off x="467544" y="4509120"/>
            <a:ext cx="2392643" cy="1116627"/>
          </a:xfrm>
          <a:prstGeom prst="rect">
            <a:avLst/>
          </a:prstGeom>
          <a:blipFill>
            <a:blip r:embed="rId5" cstate="print"/>
            <a:stretch>
              <a:fillRect/>
            </a:stretch>
          </a:blipFill>
        </p:spPr>
        <p:txBody>
          <a:bodyPr wrap="square" lIns="0" tIns="0" rIns="0" bIns="0" rtlCol="0"/>
          <a:lstStyle/>
          <a:p>
            <a:endParaRPr/>
          </a:p>
        </p:txBody>
      </p:sp>
      <p:sp>
        <p:nvSpPr>
          <p:cNvPr id="11" name="object 11"/>
          <p:cNvSpPr txBox="1"/>
          <p:nvPr/>
        </p:nvSpPr>
        <p:spPr>
          <a:xfrm>
            <a:off x="827584" y="4653136"/>
            <a:ext cx="1744097" cy="883121"/>
          </a:xfrm>
          <a:prstGeom prst="rect">
            <a:avLst/>
          </a:prstGeom>
        </p:spPr>
        <p:txBody>
          <a:bodyPr vert="horz" wrap="square" lIns="0" tIns="61780" rIns="0" bIns="0" rtlCol="0">
            <a:spAutoFit/>
          </a:bodyPr>
          <a:lstStyle/>
          <a:p>
            <a:pPr marL="11132" marR="4453" indent="188122">
              <a:lnSpc>
                <a:spcPts val="3155"/>
              </a:lnSpc>
              <a:spcBef>
                <a:spcPts val="486"/>
              </a:spcBef>
            </a:pPr>
            <a:r>
              <a:rPr sz="2900" spc="123" dirty="0">
                <a:latin typeface="Times New Roman"/>
                <a:cs typeface="Times New Roman"/>
              </a:rPr>
              <a:t>İkinci  </a:t>
            </a:r>
            <a:r>
              <a:rPr sz="2900" spc="358" dirty="0">
                <a:latin typeface="Times New Roman"/>
                <a:cs typeface="Times New Roman"/>
              </a:rPr>
              <a:t>O</a:t>
            </a:r>
            <a:r>
              <a:rPr sz="2900" spc="66" dirty="0">
                <a:latin typeface="Times New Roman"/>
                <a:cs typeface="Times New Roman"/>
              </a:rPr>
              <a:t>t</a:t>
            </a:r>
            <a:r>
              <a:rPr sz="2900" spc="307" dirty="0">
                <a:latin typeface="Times New Roman"/>
                <a:cs typeface="Times New Roman"/>
              </a:rPr>
              <a:t>u</a:t>
            </a:r>
            <a:r>
              <a:rPr sz="2900" spc="-31" dirty="0">
                <a:latin typeface="Times New Roman"/>
                <a:cs typeface="Times New Roman"/>
              </a:rPr>
              <a:t>r</a:t>
            </a:r>
            <a:r>
              <a:rPr sz="2900" spc="307" dirty="0">
                <a:latin typeface="Times New Roman"/>
                <a:cs typeface="Times New Roman"/>
              </a:rPr>
              <a:t>u</a:t>
            </a:r>
            <a:r>
              <a:rPr sz="2900" spc="491" dirty="0">
                <a:latin typeface="Times New Roman"/>
                <a:cs typeface="Times New Roman"/>
              </a:rPr>
              <a:t>m</a:t>
            </a:r>
            <a:endParaRPr sz="2900" dirty="0">
              <a:latin typeface="Times New Roman"/>
              <a:cs typeface="Times New Roman"/>
            </a:endParaRPr>
          </a:p>
        </p:txBody>
      </p:sp>
      <p:sp>
        <p:nvSpPr>
          <p:cNvPr id="12" name="object 12"/>
          <p:cNvSpPr/>
          <p:nvPr/>
        </p:nvSpPr>
        <p:spPr>
          <a:xfrm>
            <a:off x="467544" y="2492896"/>
            <a:ext cx="2392643" cy="1083459"/>
          </a:xfrm>
          <a:prstGeom prst="rect">
            <a:avLst/>
          </a:prstGeom>
          <a:blipFill>
            <a:blip r:embed="rId6" cstate="print"/>
            <a:stretch>
              <a:fillRect/>
            </a:stretch>
          </a:blipFill>
        </p:spPr>
        <p:txBody>
          <a:bodyPr wrap="square" lIns="0" tIns="0" rIns="0" bIns="0" rtlCol="0"/>
          <a:lstStyle/>
          <a:p>
            <a:endParaRPr/>
          </a:p>
        </p:txBody>
      </p:sp>
      <p:sp>
        <p:nvSpPr>
          <p:cNvPr id="13" name="object 13"/>
          <p:cNvSpPr txBox="1"/>
          <p:nvPr/>
        </p:nvSpPr>
        <p:spPr>
          <a:xfrm>
            <a:off x="971600" y="2564904"/>
            <a:ext cx="1816105" cy="883121"/>
          </a:xfrm>
          <a:prstGeom prst="rect">
            <a:avLst/>
          </a:prstGeom>
        </p:spPr>
        <p:txBody>
          <a:bodyPr vert="horz" wrap="square" lIns="0" tIns="61780" rIns="0" bIns="0" rtlCol="0">
            <a:spAutoFit/>
          </a:bodyPr>
          <a:lstStyle/>
          <a:p>
            <a:pPr marL="11132" marR="4453" indent="135805">
              <a:lnSpc>
                <a:spcPts val="3155"/>
              </a:lnSpc>
              <a:spcBef>
                <a:spcPts val="486"/>
              </a:spcBef>
            </a:pPr>
            <a:r>
              <a:rPr sz="2900" spc="44" dirty="0">
                <a:latin typeface="Times New Roman"/>
                <a:cs typeface="Times New Roman"/>
              </a:rPr>
              <a:t>Birinci  </a:t>
            </a:r>
            <a:r>
              <a:rPr sz="2900" spc="358" dirty="0">
                <a:latin typeface="Times New Roman"/>
                <a:cs typeface="Times New Roman"/>
              </a:rPr>
              <a:t>O</a:t>
            </a:r>
            <a:r>
              <a:rPr sz="2900" spc="66" dirty="0">
                <a:latin typeface="Times New Roman"/>
                <a:cs typeface="Times New Roman"/>
              </a:rPr>
              <a:t>t</a:t>
            </a:r>
            <a:r>
              <a:rPr sz="2900" spc="307" dirty="0">
                <a:latin typeface="Times New Roman"/>
                <a:cs typeface="Times New Roman"/>
              </a:rPr>
              <a:t>u</a:t>
            </a:r>
            <a:r>
              <a:rPr sz="2900" spc="-31" dirty="0">
                <a:latin typeface="Times New Roman"/>
                <a:cs typeface="Times New Roman"/>
              </a:rPr>
              <a:t>r</a:t>
            </a:r>
            <a:r>
              <a:rPr sz="2900" spc="307" dirty="0">
                <a:latin typeface="Times New Roman"/>
                <a:cs typeface="Times New Roman"/>
              </a:rPr>
              <a:t>u</a:t>
            </a:r>
            <a:r>
              <a:rPr sz="2900" spc="491" dirty="0">
                <a:latin typeface="Times New Roman"/>
                <a:cs typeface="Times New Roman"/>
              </a:rPr>
              <a:t>m</a:t>
            </a:r>
            <a:endParaRPr sz="2900" dirty="0">
              <a:latin typeface="Times New Roman"/>
              <a:cs typeface="Times New Roman"/>
            </a:endParaRPr>
          </a:p>
        </p:txBody>
      </p:sp>
      <p:sp>
        <p:nvSpPr>
          <p:cNvPr id="14" name="object 14"/>
          <p:cNvSpPr/>
          <p:nvPr/>
        </p:nvSpPr>
        <p:spPr>
          <a:xfrm>
            <a:off x="3059832" y="4509120"/>
            <a:ext cx="1717594" cy="1227055"/>
          </a:xfrm>
          <a:prstGeom prst="rect">
            <a:avLst/>
          </a:prstGeom>
          <a:blipFill>
            <a:blip r:embed="rId7" cstate="print"/>
            <a:stretch>
              <a:fillRect/>
            </a:stretch>
          </a:blipFill>
        </p:spPr>
        <p:txBody>
          <a:bodyPr wrap="square" lIns="0" tIns="0" rIns="0" bIns="0" rtlCol="0"/>
          <a:lstStyle/>
          <a:p>
            <a:endParaRPr/>
          </a:p>
        </p:txBody>
      </p:sp>
      <p:sp>
        <p:nvSpPr>
          <p:cNvPr id="19" name="object 19"/>
          <p:cNvSpPr txBox="1">
            <a:spLocks noGrp="1"/>
          </p:cNvSpPr>
          <p:nvPr>
            <p:ph type="sldNum" sz="quarter" idx="4294967295"/>
          </p:nvPr>
        </p:nvSpPr>
        <p:spPr>
          <a:xfrm>
            <a:off x="8477704" y="5821171"/>
            <a:ext cx="160183" cy="276999"/>
          </a:xfrm>
          <a:prstGeom prst="rect">
            <a:avLst/>
          </a:prstGeom>
        </p:spPr>
        <p:txBody>
          <a:bodyPr vert="horz" wrap="square" lIns="0" tIns="0" rIns="0" bIns="0" rtlCol="0">
            <a:spAutoFit/>
          </a:bodyPr>
          <a:lstStyle/>
          <a:p>
            <a:pPr marL="81817"/>
            <a:fld id="{81D60167-4931-47E6-BA6A-407CBD079E47}" type="slidenum">
              <a:rPr dirty="0"/>
              <a:pPr marL="81817"/>
              <a:t>13</a:t>
            </a:fld>
            <a:endParaRPr dirty="0"/>
          </a:p>
        </p:txBody>
      </p:sp>
      <p:sp>
        <p:nvSpPr>
          <p:cNvPr id="17" name="object 17"/>
          <p:cNvSpPr txBox="1"/>
          <p:nvPr/>
        </p:nvSpPr>
        <p:spPr>
          <a:xfrm>
            <a:off x="4948294" y="4581128"/>
            <a:ext cx="4195706" cy="1442402"/>
          </a:xfrm>
          <a:prstGeom prst="rect">
            <a:avLst/>
          </a:prstGeom>
        </p:spPr>
        <p:txBody>
          <a:bodyPr vert="horz" wrap="square" lIns="0" tIns="11132" rIns="0" bIns="0" rtlCol="0">
            <a:spAutoFit/>
          </a:bodyPr>
          <a:lstStyle/>
          <a:p>
            <a:pPr marL="11132">
              <a:spcBef>
                <a:spcPts val="88"/>
              </a:spcBef>
            </a:pPr>
            <a:r>
              <a:rPr spc="9" dirty="0">
                <a:solidFill>
                  <a:srgbClr val="3F3F3F"/>
                </a:solidFill>
                <a:latin typeface="Times New Roman"/>
                <a:cs typeface="Times New Roman"/>
              </a:rPr>
              <a:t>-</a:t>
            </a:r>
            <a:r>
              <a:rPr b="1" u="sng" spc="9" dirty="0">
                <a:solidFill>
                  <a:srgbClr val="3F3F3F"/>
                </a:solidFill>
                <a:latin typeface="Times New Roman"/>
                <a:cs typeface="Times New Roman"/>
              </a:rPr>
              <a:t>TÜRK </a:t>
            </a:r>
            <a:r>
              <a:rPr b="1" u="sng" spc="-53" dirty="0">
                <a:solidFill>
                  <a:srgbClr val="3F3F3F"/>
                </a:solidFill>
                <a:latin typeface="Times New Roman"/>
                <a:cs typeface="Times New Roman"/>
              </a:rPr>
              <a:t>DİLİ </a:t>
            </a:r>
            <a:r>
              <a:rPr b="1" u="sng" spc="-4" dirty="0">
                <a:solidFill>
                  <a:srgbClr val="3F3F3F"/>
                </a:solidFill>
                <a:latin typeface="Times New Roman"/>
                <a:cs typeface="Times New Roman"/>
              </a:rPr>
              <a:t>VE</a:t>
            </a:r>
            <a:r>
              <a:rPr b="1" u="sng" spc="206" dirty="0">
                <a:solidFill>
                  <a:srgbClr val="3F3F3F"/>
                </a:solidFill>
                <a:latin typeface="Times New Roman"/>
                <a:cs typeface="Times New Roman"/>
              </a:rPr>
              <a:t> </a:t>
            </a:r>
            <a:r>
              <a:rPr b="1" u="sng" spc="-9" dirty="0" smtClean="0">
                <a:solidFill>
                  <a:srgbClr val="3F3F3F"/>
                </a:solidFill>
                <a:latin typeface="Times New Roman"/>
                <a:cs typeface="Times New Roman"/>
              </a:rPr>
              <a:t>EDEBİYATI-</a:t>
            </a:r>
            <a:r>
              <a:rPr lang="tr-TR" b="1" u="sng" spc="-9" dirty="0" smtClean="0">
                <a:solidFill>
                  <a:srgbClr val="3F3F3F"/>
                </a:solidFill>
                <a:latin typeface="Times New Roman"/>
                <a:cs typeface="Times New Roman"/>
              </a:rPr>
              <a:t>SOSYAL BİLİMLER-1</a:t>
            </a:r>
            <a:endParaRPr b="1" u="sng" dirty="0">
              <a:latin typeface="Times New Roman"/>
              <a:cs typeface="Times New Roman"/>
            </a:endParaRPr>
          </a:p>
          <a:p>
            <a:pPr marL="11132">
              <a:spcBef>
                <a:spcPts val="9"/>
              </a:spcBef>
            </a:pPr>
            <a:r>
              <a:rPr b="1" u="sng" spc="22" dirty="0">
                <a:solidFill>
                  <a:srgbClr val="3F3F3F"/>
                </a:solidFill>
                <a:latin typeface="Times New Roman"/>
                <a:cs typeface="Times New Roman"/>
              </a:rPr>
              <a:t>-SOSYAL</a:t>
            </a:r>
            <a:r>
              <a:rPr b="1" u="sng" spc="26" dirty="0">
                <a:solidFill>
                  <a:srgbClr val="3F3F3F"/>
                </a:solidFill>
                <a:latin typeface="Times New Roman"/>
                <a:cs typeface="Times New Roman"/>
              </a:rPr>
              <a:t> </a:t>
            </a:r>
            <a:r>
              <a:rPr b="1" u="sng" spc="-4" dirty="0" smtClean="0">
                <a:solidFill>
                  <a:srgbClr val="3F3F3F"/>
                </a:solidFill>
                <a:latin typeface="Times New Roman"/>
                <a:cs typeface="Times New Roman"/>
              </a:rPr>
              <a:t>BİLİMLER</a:t>
            </a:r>
            <a:r>
              <a:rPr lang="tr-TR" b="1" u="sng" spc="-4" dirty="0" smtClean="0">
                <a:solidFill>
                  <a:srgbClr val="3F3F3F"/>
                </a:solidFill>
                <a:latin typeface="Times New Roman"/>
                <a:cs typeface="Times New Roman"/>
              </a:rPr>
              <a:t>-2</a:t>
            </a:r>
            <a:endParaRPr b="1" u="sng" dirty="0">
              <a:latin typeface="Times New Roman"/>
              <a:cs typeface="Times New Roman"/>
            </a:endParaRPr>
          </a:p>
          <a:p>
            <a:pPr marL="11132"/>
            <a:r>
              <a:rPr b="1" u="sng" spc="-53" dirty="0">
                <a:solidFill>
                  <a:srgbClr val="3F3F3F"/>
                </a:solidFill>
                <a:latin typeface="Times New Roman"/>
                <a:cs typeface="Times New Roman"/>
              </a:rPr>
              <a:t>-MATEMATİK</a:t>
            </a:r>
            <a:endParaRPr b="1" u="sng" dirty="0">
              <a:latin typeface="Times New Roman"/>
              <a:cs typeface="Times New Roman"/>
            </a:endParaRPr>
          </a:p>
          <a:p>
            <a:pPr marL="11132">
              <a:spcBef>
                <a:spcPts val="9"/>
              </a:spcBef>
            </a:pPr>
            <a:r>
              <a:rPr b="1" u="sng" spc="44" dirty="0">
                <a:solidFill>
                  <a:srgbClr val="3F3F3F"/>
                </a:solidFill>
                <a:latin typeface="Times New Roman"/>
                <a:cs typeface="Times New Roman"/>
              </a:rPr>
              <a:t>-FEN</a:t>
            </a:r>
            <a:r>
              <a:rPr b="1" u="sng" spc="57" dirty="0">
                <a:solidFill>
                  <a:srgbClr val="3F3F3F"/>
                </a:solidFill>
                <a:latin typeface="Times New Roman"/>
                <a:cs typeface="Times New Roman"/>
              </a:rPr>
              <a:t> </a:t>
            </a:r>
            <a:r>
              <a:rPr b="1" u="sng" spc="-18" dirty="0">
                <a:solidFill>
                  <a:srgbClr val="3F3F3F"/>
                </a:solidFill>
                <a:latin typeface="Times New Roman"/>
                <a:cs typeface="Times New Roman"/>
              </a:rPr>
              <a:t>BİLİMLERİ</a:t>
            </a:r>
            <a:endParaRPr b="1" u="sng" dirty="0">
              <a:latin typeface="Times New Roman"/>
              <a:cs typeface="Times New Roman"/>
            </a:endParaRPr>
          </a:p>
        </p:txBody>
      </p:sp>
      <p:sp>
        <p:nvSpPr>
          <p:cNvPr id="18" name="object 18"/>
          <p:cNvSpPr txBox="1">
            <a:spLocks noGrp="1"/>
          </p:cNvSpPr>
          <p:nvPr>
            <p:ph type="title"/>
          </p:nvPr>
        </p:nvSpPr>
        <p:spPr>
          <a:xfrm>
            <a:off x="323528" y="758774"/>
            <a:ext cx="8363272" cy="630728"/>
          </a:xfrm>
          <a:prstGeom prst="rect">
            <a:avLst/>
          </a:prstGeom>
        </p:spPr>
        <p:txBody>
          <a:bodyPr vert="horz" wrap="square" lIns="0" tIns="15028" rIns="0" bIns="0" rtlCol="0">
            <a:spAutoFit/>
          </a:bodyPr>
          <a:lstStyle/>
          <a:p>
            <a:pPr marL="1577340">
              <a:spcBef>
                <a:spcPts val="118"/>
              </a:spcBef>
            </a:pPr>
            <a:r>
              <a:rPr sz="4000" spc="4" dirty="0"/>
              <a:t>Yükseköğretim </a:t>
            </a:r>
            <a:r>
              <a:rPr sz="4000" spc="9" dirty="0"/>
              <a:t>Kurumları</a:t>
            </a:r>
            <a:r>
              <a:rPr sz="4000" spc="-44" dirty="0"/>
              <a:t> </a:t>
            </a:r>
            <a:r>
              <a:rPr sz="4000" dirty="0"/>
              <a:t>Sınavı</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619087"/>
            <a:ext cx="9143457" cy="0"/>
          </a:xfrm>
          <a:custGeom>
            <a:avLst/>
            <a:gdLst/>
            <a:ahLst/>
            <a:cxnLst/>
            <a:rect l="l" t="t" r="r" b="b"/>
            <a:pathLst>
              <a:path w="10692765">
                <a:moveTo>
                  <a:pt x="0" y="0"/>
                </a:moveTo>
                <a:lnTo>
                  <a:pt x="10692384" y="0"/>
                </a:lnTo>
              </a:path>
            </a:pathLst>
          </a:custGeom>
          <a:ln w="3809">
            <a:solidFill>
              <a:srgbClr val="F03B1D"/>
            </a:solidFill>
          </a:ln>
        </p:spPr>
        <p:txBody>
          <a:bodyPr wrap="square" lIns="0" tIns="0" rIns="0" bIns="0" rtlCol="0"/>
          <a:lstStyle/>
          <a:p>
            <a:endParaRPr/>
          </a:p>
        </p:txBody>
      </p:sp>
      <p:sp>
        <p:nvSpPr>
          <p:cNvPr id="3" name="object 3"/>
          <p:cNvSpPr/>
          <p:nvPr/>
        </p:nvSpPr>
        <p:spPr>
          <a:xfrm>
            <a:off x="3909" y="1616898"/>
            <a:ext cx="0" cy="0"/>
          </a:xfrm>
          <a:custGeom>
            <a:avLst/>
            <a:gdLst/>
            <a:ahLst/>
            <a:cxnLst/>
            <a:rect l="l" t="t" r="r" b="b"/>
            <a:pathLst>
              <a:path>
                <a:moveTo>
                  <a:pt x="0" y="0"/>
                </a:moveTo>
                <a:close/>
              </a:path>
            </a:pathLst>
          </a:custGeom>
          <a:solidFill>
            <a:srgbClr val="F03B1D"/>
          </a:solidFill>
        </p:spPr>
        <p:txBody>
          <a:bodyPr wrap="square" lIns="0" tIns="0" rIns="0" bIns="0" rtlCol="0"/>
          <a:lstStyle/>
          <a:p>
            <a:endParaRPr/>
          </a:p>
        </p:txBody>
      </p:sp>
      <p:sp>
        <p:nvSpPr>
          <p:cNvPr id="4" name="object 4"/>
          <p:cNvSpPr/>
          <p:nvPr/>
        </p:nvSpPr>
        <p:spPr>
          <a:xfrm>
            <a:off x="3910" y="1616898"/>
            <a:ext cx="9135312" cy="0"/>
          </a:xfrm>
          <a:custGeom>
            <a:avLst/>
            <a:gdLst/>
            <a:ahLst/>
            <a:cxnLst/>
            <a:rect l="l" t="t" r="r" b="b"/>
            <a:pathLst>
              <a:path w="10683240">
                <a:moveTo>
                  <a:pt x="0" y="0"/>
                </a:moveTo>
                <a:lnTo>
                  <a:pt x="10683240" y="0"/>
                </a:lnTo>
              </a:path>
            </a:pathLst>
          </a:custGeom>
          <a:ln w="3175">
            <a:solidFill>
              <a:srgbClr val="F03B1D"/>
            </a:solidFill>
          </a:ln>
        </p:spPr>
        <p:txBody>
          <a:bodyPr wrap="square" lIns="0" tIns="0" rIns="0" bIns="0" rtlCol="0"/>
          <a:lstStyle/>
          <a:p>
            <a:endParaRPr/>
          </a:p>
        </p:txBody>
      </p:sp>
      <p:sp>
        <p:nvSpPr>
          <p:cNvPr id="5" name="object 5"/>
          <p:cNvSpPr/>
          <p:nvPr/>
        </p:nvSpPr>
        <p:spPr>
          <a:xfrm>
            <a:off x="9139221" y="1616898"/>
            <a:ext cx="4344" cy="0"/>
          </a:xfrm>
          <a:custGeom>
            <a:avLst/>
            <a:gdLst/>
            <a:ahLst/>
            <a:cxnLst/>
            <a:rect l="l" t="t" r="r" b="b"/>
            <a:pathLst>
              <a:path w="5079">
                <a:moveTo>
                  <a:pt x="4572" y="0"/>
                </a:moveTo>
                <a:lnTo>
                  <a:pt x="0" y="0"/>
                </a:lnTo>
                <a:lnTo>
                  <a:pt x="4572" y="0"/>
                </a:lnTo>
                <a:close/>
              </a:path>
            </a:pathLst>
          </a:custGeom>
          <a:solidFill>
            <a:srgbClr val="F03B1D"/>
          </a:solidFill>
        </p:spPr>
        <p:txBody>
          <a:bodyPr wrap="square" lIns="0" tIns="0" rIns="0" bIns="0" rtlCol="0"/>
          <a:lstStyle/>
          <a:p>
            <a:endParaRPr/>
          </a:p>
        </p:txBody>
      </p:sp>
      <p:sp>
        <p:nvSpPr>
          <p:cNvPr id="6" name="object 6"/>
          <p:cNvSpPr/>
          <p:nvPr/>
        </p:nvSpPr>
        <p:spPr>
          <a:xfrm>
            <a:off x="0" y="1612752"/>
            <a:ext cx="9143457" cy="0"/>
          </a:xfrm>
          <a:custGeom>
            <a:avLst/>
            <a:gdLst/>
            <a:ahLst/>
            <a:cxnLst/>
            <a:rect l="l" t="t" r="r" b="b"/>
            <a:pathLst>
              <a:path w="10692765">
                <a:moveTo>
                  <a:pt x="0" y="0"/>
                </a:moveTo>
                <a:lnTo>
                  <a:pt x="10692384" y="0"/>
                </a:lnTo>
              </a:path>
            </a:pathLst>
          </a:custGeom>
          <a:ln w="9143">
            <a:solidFill>
              <a:srgbClr val="CA1C01"/>
            </a:solidFill>
          </a:ln>
        </p:spPr>
        <p:txBody>
          <a:bodyPr wrap="square" lIns="0" tIns="0" rIns="0" bIns="0" rtlCol="0"/>
          <a:lstStyle/>
          <a:p>
            <a:endParaRPr/>
          </a:p>
        </p:txBody>
      </p:sp>
      <p:sp>
        <p:nvSpPr>
          <p:cNvPr id="7" name="object 7"/>
          <p:cNvSpPr/>
          <p:nvPr/>
        </p:nvSpPr>
        <p:spPr>
          <a:xfrm>
            <a:off x="0" y="1601697"/>
            <a:ext cx="9143457" cy="0"/>
          </a:xfrm>
          <a:custGeom>
            <a:avLst/>
            <a:gdLst/>
            <a:ahLst/>
            <a:cxnLst/>
            <a:rect l="l" t="t" r="r" b="b"/>
            <a:pathLst>
              <a:path w="10692765">
                <a:moveTo>
                  <a:pt x="0" y="0"/>
                </a:moveTo>
                <a:lnTo>
                  <a:pt x="10692384" y="0"/>
                </a:lnTo>
              </a:path>
            </a:pathLst>
          </a:custGeom>
          <a:ln w="15240">
            <a:solidFill>
              <a:srgbClr val="CA1C01"/>
            </a:solidFill>
          </a:ln>
        </p:spPr>
        <p:txBody>
          <a:bodyPr wrap="square" lIns="0" tIns="0" rIns="0" bIns="0" rtlCol="0"/>
          <a:lstStyle/>
          <a:p>
            <a:endParaRPr/>
          </a:p>
        </p:txBody>
      </p:sp>
      <p:sp>
        <p:nvSpPr>
          <p:cNvPr id="8" name="object 8"/>
          <p:cNvSpPr/>
          <p:nvPr/>
        </p:nvSpPr>
        <p:spPr>
          <a:xfrm>
            <a:off x="0" y="1591332"/>
            <a:ext cx="9143457" cy="0"/>
          </a:xfrm>
          <a:custGeom>
            <a:avLst/>
            <a:gdLst/>
            <a:ahLst/>
            <a:cxnLst/>
            <a:rect l="l" t="t" r="r" b="b"/>
            <a:pathLst>
              <a:path w="10692765">
                <a:moveTo>
                  <a:pt x="0" y="0"/>
                </a:moveTo>
                <a:lnTo>
                  <a:pt x="10692384" y="0"/>
                </a:lnTo>
              </a:path>
            </a:pathLst>
          </a:custGeom>
          <a:ln w="7620">
            <a:solidFill>
              <a:srgbClr val="CC1C01"/>
            </a:solidFill>
          </a:ln>
        </p:spPr>
        <p:txBody>
          <a:bodyPr wrap="square" lIns="0" tIns="0" rIns="0" bIns="0" rtlCol="0"/>
          <a:lstStyle/>
          <a:p>
            <a:endParaRPr/>
          </a:p>
        </p:txBody>
      </p:sp>
      <p:sp>
        <p:nvSpPr>
          <p:cNvPr id="9" name="object 9"/>
          <p:cNvSpPr/>
          <p:nvPr/>
        </p:nvSpPr>
        <p:spPr>
          <a:xfrm>
            <a:off x="0" y="1584423"/>
            <a:ext cx="9143457" cy="0"/>
          </a:xfrm>
          <a:custGeom>
            <a:avLst/>
            <a:gdLst/>
            <a:ahLst/>
            <a:cxnLst/>
            <a:rect l="l" t="t" r="r" b="b"/>
            <a:pathLst>
              <a:path w="10692765">
                <a:moveTo>
                  <a:pt x="0" y="0"/>
                </a:moveTo>
                <a:lnTo>
                  <a:pt x="10692384" y="0"/>
                </a:lnTo>
              </a:path>
            </a:pathLst>
          </a:custGeom>
          <a:ln w="7620">
            <a:solidFill>
              <a:srgbClr val="CC1D01"/>
            </a:solidFill>
          </a:ln>
        </p:spPr>
        <p:txBody>
          <a:bodyPr wrap="square" lIns="0" tIns="0" rIns="0" bIns="0" rtlCol="0"/>
          <a:lstStyle/>
          <a:p>
            <a:endParaRPr/>
          </a:p>
        </p:txBody>
      </p:sp>
      <p:sp>
        <p:nvSpPr>
          <p:cNvPr id="10" name="object 10"/>
          <p:cNvSpPr/>
          <p:nvPr/>
        </p:nvSpPr>
        <p:spPr>
          <a:xfrm>
            <a:off x="0" y="1565767"/>
            <a:ext cx="9143457" cy="15547"/>
          </a:xfrm>
          <a:custGeom>
            <a:avLst/>
            <a:gdLst/>
            <a:ahLst/>
            <a:cxnLst/>
            <a:rect l="l" t="t" r="r" b="b"/>
            <a:pathLst>
              <a:path w="10692765" h="17144">
                <a:moveTo>
                  <a:pt x="0" y="16764"/>
                </a:moveTo>
                <a:lnTo>
                  <a:pt x="10692384" y="16764"/>
                </a:lnTo>
                <a:lnTo>
                  <a:pt x="10692384" y="0"/>
                </a:lnTo>
                <a:lnTo>
                  <a:pt x="0" y="0"/>
                </a:lnTo>
                <a:lnTo>
                  <a:pt x="0" y="16764"/>
                </a:lnTo>
                <a:close/>
              </a:path>
            </a:pathLst>
          </a:custGeom>
          <a:solidFill>
            <a:srgbClr val="CD1D01"/>
          </a:solidFill>
        </p:spPr>
        <p:txBody>
          <a:bodyPr wrap="square" lIns="0" tIns="0" rIns="0" bIns="0" rtlCol="0"/>
          <a:lstStyle/>
          <a:p>
            <a:endParaRPr/>
          </a:p>
        </p:txBody>
      </p:sp>
      <p:sp>
        <p:nvSpPr>
          <p:cNvPr id="11" name="object 11"/>
          <p:cNvSpPr/>
          <p:nvPr/>
        </p:nvSpPr>
        <p:spPr>
          <a:xfrm>
            <a:off x="0" y="1551946"/>
            <a:ext cx="9143457" cy="13820"/>
          </a:xfrm>
          <a:custGeom>
            <a:avLst/>
            <a:gdLst/>
            <a:ahLst/>
            <a:cxnLst/>
            <a:rect l="l" t="t" r="r" b="b"/>
            <a:pathLst>
              <a:path w="10692765" h="15239">
                <a:moveTo>
                  <a:pt x="0" y="15240"/>
                </a:moveTo>
                <a:lnTo>
                  <a:pt x="10692384" y="15240"/>
                </a:lnTo>
                <a:lnTo>
                  <a:pt x="10692384" y="0"/>
                </a:lnTo>
                <a:lnTo>
                  <a:pt x="0" y="0"/>
                </a:lnTo>
                <a:lnTo>
                  <a:pt x="0" y="15240"/>
                </a:lnTo>
                <a:close/>
              </a:path>
            </a:pathLst>
          </a:custGeom>
          <a:solidFill>
            <a:srgbClr val="CD1D01"/>
          </a:solidFill>
        </p:spPr>
        <p:txBody>
          <a:bodyPr wrap="square" lIns="0" tIns="0" rIns="0" bIns="0" rtlCol="0"/>
          <a:lstStyle/>
          <a:p>
            <a:endParaRPr/>
          </a:p>
        </p:txBody>
      </p:sp>
      <p:sp>
        <p:nvSpPr>
          <p:cNvPr id="12" name="object 12"/>
          <p:cNvSpPr/>
          <p:nvPr/>
        </p:nvSpPr>
        <p:spPr>
          <a:xfrm>
            <a:off x="0" y="1538127"/>
            <a:ext cx="9143457" cy="13820"/>
          </a:xfrm>
          <a:custGeom>
            <a:avLst/>
            <a:gdLst/>
            <a:ahLst/>
            <a:cxnLst/>
            <a:rect l="l" t="t" r="r" b="b"/>
            <a:pathLst>
              <a:path w="10692765" h="15239">
                <a:moveTo>
                  <a:pt x="0" y="15240"/>
                </a:moveTo>
                <a:lnTo>
                  <a:pt x="10692384" y="15240"/>
                </a:lnTo>
                <a:lnTo>
                  <a:pt x="10692384" y="0"/>
                </a:lnTo>
                <a:lnTo>
                  <a:pt x="0" y="0"/>
                </a:lnTo>
                <a:lnTo>
                  <a:pt x="0" y="15240"/>
                </a:lnTo>
                <a:close/>
              </a:path>
            </a:pathLst>
          </a:custGeom>
          <a:solidFill>
            <a:srgbClr val="CF1D01"/>
          </a:solidFill>
        </p:spPr>
        <p:txBody>
          <a:bodyPr wrap="square" lIns="0" tIns="0" rIns="0" bIns="0" rtlCol="0"/>
          <a:lstStyle/>
          <a:p>
            <a:endParaRPr/>
          </a:p>
        </p:txBody>
      </p:sp>
      <p:sp>
        <p:nvSpPr>
          <p:cNvPr id="13" name="object 13"/>
          <p:cNvSpPr/>
          <p:nvPr/>
        </p:nvSpPr>
        <p:spPr>
          <a:xfrm>
            <a:off x="0" y="1533981"/>
            <a:ext cx="9143457" cy="0"/>
          </a:xfrm>
          <a:custGeom>
            <a:avLst/>
            <a:gdLst/>
            <a:ahLst/>
            <a:cxnLst/>
            <a:rect l="l" t="t" r="r" b="b"/>
            <a:pathLst>
              <a:path w="10692765">
                <a:moveTo>
                  <a:pt x="0" y="0"/>
                </a:moveTo>
                <a:lnTo>
                  <a:pt x="10692384" y="0"/>
                </a:lnTo>
              </a:path>
            </a:pathLst>
          </a:custGeom>
          <a:ln w="9144">
            <a:solidFill>
              <a:srgbClr val="CF1D01"/>
            </a:solidFill>
          </a:ln>
        </p:spPr>
        <p:txBody>
          <a:bodyPr wrap="square" lIns="0" tIns="0" rIns="0" bIns="0" rtlCol="0"/>
          <a:lstStyle/>
          <a:p>
            <a:endParaRPr/>
          </a:p>
        </p:txBody>
      </p:sp>
      <p:sp>
        <p:nvSpPr>
          <p:cNvPr id="14" name="object 14"/>
          <p:cNvSpPr/>
          <p:nvPr/>
        </p:nvSpPr>
        <p:spPr>
          <a:xfrm>
            <a:off x="0" y="1526380"/>
            <a:ext cx="9143457" cy="0"/>
          </a:xfrm>
          <a:custGeom>
            <a:avLst/>
            <a:gdLst/>
            <a:ahLst/>
            <a:cxnLst/>
            <a:rect l="l" t="t" r="r" b="b"/>
            <a:pathLst>
              <a:path w="10692765">
                <a:moveTo>
                  <a:pt x="0" y="0"/>
                </a:moveTo>
                <a:lnTo>
                  <a:pt x="10692384" y="0"/>
                </a:lnTo>
              </a:path>
            </a:pathLst>
          </a:custGeom>
          <a:ln w="7620">
            <a:solidFill>
              <a:srgbClr val="CF1F01"/>
            </a:solidFill>
          </a:ln>
        </p:spPr>
        <p:txBody>
          <a:bodyPr wrap="square" lIns="0" tIns="0" rIns="0" bIns="0" rtlCol="0"/>
          <a:lstStyle/>
          <a:p>
            <a:endParaRPr/>
          </a:p>
        </p:txBody>
      </p:sp>
      <p:sp>
        <p:nvSpPr>
          <p:cNvPr id="15" name="object 15"/>
          <p:cNvSpPr/>
          <p:nvPr/>
        </p:nvSpPr>
        <p:spPr>
          <a:xfrm>
            <a:off x="0" y="1509105"/>
            <a:ext cx="9143457" cy="13820"/>
          </a:xfrm>
          <a:custGeom>
            <a:avLst/>
            <a:gdLst/>
            <a:ahLst/>
            <a:cxnLst/>
            <a:rect l="l" t="t" r="r" b="b"/>
            <a:pathLst>
              <a:path w="10692765" h="15239">
                <a:moveTo>
                  <a:pt x="0" y="15240"/>
                </a:moveTo>
                <a:lnTo>
                  <a:pt x="10692384" y="15240"/>
                </a:lnTo>
                <a:lnTo>
                  <a:pt x="10692384" y="0"/>
                </a:lnTo>
                <a:lnTo>
                  <a:pt x="0" y="0"/>
                </a:lnTo>
                <a:lnTo>
                  <a:pt x="0" y="15240"/>
                </a:lnTo>
                <a:close/>
              </a:path>
            </a:pathLst>
          </a:custGeom>
          <a:solidFill>
            <a:srgbClr val="D11F01"/>
          </a:solidFill>
        </p:spPr>
        <p:txBody>
          <a:bodyPr wrap="square" lIns="0" tIns="0" rIns="0" bIns="0" rtlCol="0"/>
          <a:lstStyle/>
          <a:p>
            <a:endParaRPr/>
          </a:p>
        </p:txBody>
      </p:sp>
      <p:sp>
        <p:nvSpPr>
          <p:cNvPr id="16" name="object 16"/>
          <p:cNvSpPr/>
          <p:nvPr/>
        </p:nvSpPr>
        <p:spPr>
          <a:xfrm>
            <a:off x="0" y="1495286"/>
            <a:ext cx="9143457" cy="13820"/>
          </a:xfrm>
          <a:custGeom>
            <a:avLst/>
            <a:gdLst/>
            <a:ahLst/>
            <a:cxnLst/>
            <a:rect l="l" t="t" r="r" b="b"/>
            <a:pathLst>
              <a:path w="10692765" h="15239">
                <a:moveTo>
                  <a:pt x="0" y="15240"/>
                </a:moveTo>
                <a:lnTo>
                  <a:pt x="10692384" y="15240"/>
                </a:lnTo>
                <a:lnTo>
                  <a:pt x="10692384" y="0"/>
                </a:lnTo>
                <a:lnTo>
                  <a:pt x="0" y="0"/>
                </a:lnTo>
                <a:lnTo>
                  <a:pt x="0" y="15240"/>
                </a:lnTo>
                <a:close/>
              </a:path>
            </a:pathLst>
          </a:custGeom>
          <a:solidFill>
            <a:srgbClr val="D11F01"/>
          </a:solidFill>
        </p:spPr>
        <p:txBody>
          <a:bodyPr wrap="square" lIns="0" tIns="0" rIns="0" bIns="0" rtlCol="0"/>
          <a:lstStyle/>
          <a:p>
            <a:endParaRPr/>
          </a:p>
        </p:txBody>
      </p:sp>
      <p:sp>
        <p:nvSpPr>
          <p:cNvPr id="17" name="object 17"/>
          <p:cNvSpPr/>
          <p:nvPr/>
        </p:nvSpPr>
        <p:spPr>
          <a:xfrm>
            <a:off x="0" y="1480085"/>
            <a:ext cx="9143457" cy="15547"/>
          </a:xfrm>
          <a:custGeom>
            <a:avLst/>
            <a:gdLst/>
            <a:ahLst/>
            <a:cxnLst/>
            <a:rect l="l" t="t" r="r" b="b"/>
            <a:pathLst>
              <a:path w="10692765" h="17144">
                <a:moveTo>
                  <a:pt x="0" y="16764"/>
                </a:moveTo>
                <a:lnTo>
                  <a:pt x="10692384" y="16764"/>
                </a:lnTo>
                <a:lnTo>
                  <a:pt x="10692384" y="0"/>
                </a:lnTo>
                <a:lnTo>
                  <a:pt x="0" y="0"/>
                </a:lnTo>
                <a:lnTo>
                  <a:pt x="0" y="16764"/>
                </a:lnTo>
                <a:close/>
              </a:path>
            </a:pathLst>
          </a:custGeom>
          <a:solidFill>
            <a:srgbClr val="D31F01"/>
          </a:solidFill>
        </p:spPr>
        <p:txBody>
          <a:bodyPr wrap="square" lIns="0" tIns="0" rIns="0" bIns="0" rtlCol="0"/>
          <a:lstStyle/>
          <a:p>
            <a:endParaRPr/>
          </a:p>
        </p:txBody>
      </p:sp>
      <p:sp>
        <p:nvSpPr>
          <p:cNvPr id="18" name="object 18"/>
          <p:cNvSpPr/>
          <p:nvPr/>
        </p:nvSpPr>
        <p:spPr>
          <a:xfrm>
            <a:off x="0" y="1476629"/>
            <a:ext cx="9143457" cy="0"/>
          </a:xfrm>
          <a:custGeom>
            <a:avLst/>
            <a:gdLst/>
            <a:ahLst/>
            <a:cxnLst/>
            <a:rect l="l" t="t" r="r" b="b"/>
            <a:pathLst>
              <a:path w="10692765">
                <a:moveTo>
                  <a:pt x="0" y="0"/>
                </a:moveTo>
                <a:lnTo>
                  <a:pt x="10692384" y="0"/>
                </a:lnTo>
              </a:path>
            </a:pathLst>
          </a:custGeom>
          <a:ln w="7620">
            <a:solidFill>
              <a:srgbClr val="D41F01"/>
            </a:solidFill>
          </a:ln>
        </p:spPr>
        <p:txBody>
          <a:bodyPr wrap="square" lIns="0" tIns="0" rIns="0" bIns="0" rtlCol="0"/>
          <a:lstStyle/>
          <a:p>
            <a:endParaRPr/>
          </a:p>
        </p:txBody>
      </p:sp>
      <p:sp>
        <p:nvSpPr>
          <p:cNvPr id="19" name="object 19"/>
          <p:cNvSpPr/>
          <p:nvPr/>
        </p:nvSpPr>
        <p:spPr>
          <a:xfrm>
            <a:off x="0" y="1469719"/>
            <a:ext cx="9143457" cy="0"/>
          </a:xfrm>
          <a:custGeom>
            <a:avLst/>
            <a:gdLst/>
            <a:ahLst/>
            <a:cxnLst/>
            <a:rect l="l" t="t" r="r" b="b"/>
            <a:pathLst>
              <a:path w="10692765">
                <a:moveTo>
                  <a:pt x="0" y="0"/>
                </a:moveTo>
                <a:lnTo>
                  <a:pt x="10692384" y="0"/>
                </a:lnTo>
              </a:path>
            </a:pathLst>
          </a:custGeom>
          <a:ln w="7620">
            <a:solidFill>
              <a:srgbClr val="D41F01"/>
            </a:solidFill>
          </a:ln>
        </p:spPr>
        <p:txBody>
          <a:bodyPr wrap="square" lIns="0" tIns="0" rIns="0" bIns="0" rtlCol="0"/>
          <a:lstStyle/>
          <a:p>
            <a:endParaRPr/>
          </a:p>
        </p:txBody>
      </p:sp>
      <p:sp>
        <p:nvSpPr>
          <p:cNvPr id="20" name="object 20"/>
          <p:cNvSpPr/>
          <p:nvPr/>
        </p:nvSpPr>
        <p:spPr>
          <a:xfrm>
            <a:off x="0" y="1451063"/>
            <a:ext cx="9143457" cy="15547"/>
          </a:xfrm>
          <a:custGeom>
            <a:avLst/>
            <a:gdLst/>
            <a:ahLst/>
            <a:cxnLst/>
            <a:rect l="l" t="t" r="r" b="b"/>
            <a:pathLst>
              <a:path w="10692765" h="17144">
                <a:moveTo>
                  <a:pt x="0" y="16764"/>
                </a:moveTo>
                <a:lnTo>
                  <a:pt x="10692384" y="16764"/>
                </a:lnTo>
                <a:lnTo>
                  <a:pt x="10692384" y="0"/>
                </a:lnTo>
                <a:lnTo>
                  <a:pt x="0" y="0"/>
                </a:lnTo>
                <a:lnTo>
                  <a:pt x="0" y="16764"/>
                </a:lnTo>
                <a:close/>
              </a:path>
            </a:pathLst>
          </a:custGeom>
          <a:solidFill>
            <a:srgbClr val="D41F01"/>
          </a:solidFill>
        </p:spPr>
        <p:txBody>
          <a:bodyPr wrap="square" lIns="0" tIns="0" rIns="0" bIns="0" rtlCol="0"/>
          <a:lstStyle/>
          <a:p>
            <a:endParaRPr/>
          </a:p>
        </p:txBody>
      </p:sp>
      <p:sp>
        <p:nvSpPr>
          <p:cNvPr id="21" name="object 21"/>
          <p:cNvSpPr/>
          <p:nvPr/>
        </p:nvSpPr>
        <p:spPr>
          <a:xfrm>
            <a:off x="0" y="1438625"/>
            <a:ext cx="9143457" cy="12668"/>
          </a:xfrm>
          <a:custGeom>
            <a:avLst/>
            <a:gdLst/>
            <a:ahLst/>
            <a:cxnLst/>
            <a:rect l="l" t="t" r="r" b="b"/>
            <a:pathLst>
              <a:path w="10692765" h="13969">
                <a:moveTo>
                  <a:pt x="0" y="13716"/>
                </a:moveTo>
                <a:lnTo>
                  <a:pt x="10692384" y="13716"/>
                </a:lnTo>
                <a:lnTo>
                  <a:pt x="10692384" y="0"/>
                </a:lnTo>
                <a:lnTo>
                  <a:pt x="0" y="0"/>
                </a:lnTo>
                <a:lnTo>
                  <a:pt x="0" y="13716"/>
                </a:lnTo>
                <a:close/>
              </a:path>
            </a:pathLst>
          </a:custGeom>
          <a:solidFill>
            <a:srgbClr val="D61F01"/>
          </a:solidFill>
        </p:spPr>
        <p:txBody>
          <a:bodyPr wrap="square" lIns="0" tIns="0" rIns="0" bIns="0" rtlCol="0"/>
          <a:lstStyle/>
          <a:p>
            <a:endParaRPr/>
          </a:p>
        </p:txBody>
      </p:sp>
      <p:sp>
        <p:nvSpPr>
          <p:cNvPr id="22" name="object 22"/>
          <p:cNvSpPr/>
          <p:nvPr/>
        </p:nvSpPr>
        <p:spPr>
          <a:xfrm>
            <a:off x="0" y="1427570"/>
            <a:ext cx="9143457" cy="11516"/>
          </a:xfrm>
          <a:custGeom>
            <a:avLst/>
            <a:gdLst/>
            <a:ahLst/>
            <a:cxnLst/>
            <a:rect l="l" t="t" r="r" b="b"/>
            <a:pathLst>
              <a:path w="10692765" h="12700">
                <a:moveTo>
                  <a:pt x="0" y="12192"/>
                </a:moveTo>
                <a:lnTo>
                  <a:pt x="10692384" y="12192"/>
                </a:lnTo>
                <a:lnTo>
                  <a:pt x="10692384" y="0"/>
                </a:lnTo>
                <a:lnTo>
                  <a:pt x="0" y="0"/>
                </a:lnTo>
                <a:lnTo>
                  <a:pt x="0" y="12192"/>
                </a:lnTo>
                <a:close/>
              </a:path>
            </a:pathLst>
          </a:custGeom>
          <a:solidFill>
            <a:srgbClr val="D61F01"/>
          </a:solidFill>
        </p:spPr>
        <p:txBody>
          <a:bodyPr wrap="square" lIns="0" tIns="0" rIns="0" bIns="0" rtlCol="0"/>
          <a:lstStyle/>
          <a:p>
            <a:endParaRPr/>
          </a:p>
        </p:txBody>
      </p:sp>
      <p:sp>
        <p:nvSpPr>
          <p:cNvPr id="23" name="object 23"/>
          <p:cNvSpPr/>
          <p:nvPr/>
        </p:nvSpPr>
        <p:spPr>
          <a:xfrm>
            <a:off x="0" y="1416514"/>
            <a:ext cx="9143457" cy="11516"/>
          </a:xfrm>
          <a:custGeom>
            <a:avLst/>
            <a:gdLst/>
            <a:ahLst/>
            <a:cxnLst/>
            <a:rect l="l" t="t" r="r" b="b"/>
            <a:pathLst>
              <a:path w="10692765" h="12700">
                <a:moveTo>
                  <a:pt x="0" y="12192"/>
                </a:moveTo>
                <a:lnTo>
                  <a:pt x="10692384" y="12192"/>
                </a:lnTo>
                <a:lnTo>
                  <a:pt x="10692384" y="0"/>
                </a:lnTo>
                <a:lnTo>
                  <a:pt x="0" y="0"/>
                </a:lnTo>
                <a:lnTo>
                  <a:pt x="0" y="12192"/>
                </a:lnTo>
                <a:close/>
              </a:path>
            </a:pathLst>
          </a:custGeom>
          <a:solidFill>
            <a:srgbClr val="D81F01"/>
          </a:solidFill>
        </p:spPr>
        <p:txBody>
          <a:bodyPr wrap="square" lIns="0" tIns="0" rIns="0" bIns="0" rtlCol="0"/>
          <a:lstStyle/>
          <a:p>
            <a:endParaRPr/>
          </a:p>
        </p:txBody>
      </p:sp>
      <p:sp>
        <p:nvSpPr>
          <p:cNvPr id="24" name="object 24"/>
          <p:cNvSpPr/>
          <p:nvPr/>
        </p:nvSpPr>
        <p:spPr>
          <a:xfrm>
            <a:off x="0" y="1404076"/>
            <a:ext cx="9143457" cy="12668"/>
          </a:xfrm>
          <a:custGeom>
            <a:avLst/>
            <a:gdLst/>
            <a:ahLst/>
            <a:cxnLst/>
            <a:rect l="l" t="t" r="r" b="b"/>
            <a:pathLst>
              <a:path w="10692765" h="13969">
                <a:moveTo>
                  <a:pt x="0" y="13716"/>
                </a:moveTo>
                <a:lnTo>
                  <a:pt x="10692384" y="13716"/>
                </a:lnTo>
                <a:lnTo>
                  <a:pt x="10692384" y="0"/>
                </a:lnTo>
                <a:lnTo>
                  <a:pt x="0" y="0"/>
                </a:lnTo>
                <a:lnTo>
                  <a:pt x="0" y="13716"/>
                </a:lnTo>
                <a:close/>
              </a:path>
            </a:pathLst>
          </a:custGeom>
          <a:solidFill>
            <a:srgbClr val="D82101"/>
          </a:solidFill>
        </p:spPr>
        <p:txBody>
          <a:bodyPr wrap="square" lIns="0" tIns="0" rIns="0" bIns="0" rtlCol="0"/>
          <a:lstStyle/>
          <a:p>
            <a:endParaRPr/>
          </a:p>
        </p:txBody>
      </p:sp>
      <p:sp>
        <p:nvSpPr>
          <p:cNvPr id="25" name="object 25"/>
          <p:cNvSpPr/>
          <p:nvPr/>
        </p:nvSpPr>
        <p:spPr>
          <a:xfrm>
            <a:off x="0" y="1393021"/>
            <a:ext cx="9143457" cy="11516"/>
          </a:xfrm>
          <a:custGeom>
            <a:avLst/>
            <a:gdLst/>
            <a:ahLst/>
            <a:cxnLst/>
            <a:rect l="l" t="t" r="r" b="b"/>
            <a:pathLst>
              <a:path w="10692765" h="12700">
                <a:moveTo>
                  <a:pt x="0" y="12192"/>
                </a:moveTo>
                <a:lnTo>
                  <a:pt x="10692384" y="12192"/>
                </a:lnTo>
                <a:lnTo>
                  <a:pt x="10692384" y="0"/>
                </a:lnTo>
                <a:lnTo>
                  <a:pt x="0" y="0"/>
                </a:lnTo>
                <a:lnTo>
                  <a:pt x="0" y="12192"/>
                </a:lnTo>
                <a:close/>
              </a:path>
            </a:pathLst>
          </a:custGeom>
          <a:solidFill>
            <a:srgbClr val="DA2101"/>
          </a:solidFill>
        </p:spPr>
        <p:txBody>
          <a:bodyPr wrap="square" lIns="0" tIns="0" rIns="0" bIns="0" rtlCol="0"/>
          <a:lstStyle/>
          <a:p>
            <a:endParaRPr/>
          </a:p>
        </p:txBody>
      </p:sp>
      <p:sp>
        <p:nvSpPr>
          <p:cNvPr id="26" name="object 26"/>
          <p:cNvSpPr/>
          <p:nvPr/>
        </p:nvSpPr>
        <p:spPr>
          <a:xfrm>
            <a:off x="0" y="1380583"/>
            <a:ext cx="9143457" cy="12668"/>
          </a:xfrm>
          <a:custGeom>
            <a:avLst/>
            <a:gdLst/>
            <a:ahLst/>
            <a:cxnLst/>
            <a:rect l="l" t="t" r="r" b="b"/>
            <a:pathLst>
              <a:path w="10692765" h="13969">
                <a:moveTo>
                  <a:pt x="0" y="13716"/>
                </a:moveTo>
                <a:lnTo>
                  <a:pt x="10692384" y="13716"/>
                </a:lnTo>
                <a:lnTo>
                  <a:pt x="10692384" y="0"/>
                </a:lnTo>
                <a:lnTo>
                  <a:pt x="0" y="0"/>
                </a:lnTo>
                <a:lnTo>
                  <a:pt x="0" y="13716"/>
                </a:lnTo>
                <a:close/>
              </a:path>
            </a:pathLst>
          </a:custGeom>
          <a:solidFill>
            <a:srgbClr val="DB2101"/>
          </a:solidFill>
        </p:spPr>
        <p:txBody>
          <a:bodyPr wrap="square" lIns="0" tIns="0" rIns="0" bIns="0" rtlCol="0"/>
          <a:lstStyle/>
          <a:p>
            <a:endParaRPr/>
          </a:p>
        </p:txBody>
      </p:sp>
      <p:sp>
        <p:nvSpPr>
          <p:cNvPr id="27" name="object 27"/>
          <p:cNvSpPr/>
          <p:nvPr/>
        </p:nvSpPr>
        <p:spPr>
          <a:xfrm>
            <a:off x="0" y="1365382"/>
            <a:ext cx="9143457" cy="15547"/>
          </a:xfrm>
          <a:custGeom>
            <a:avLst/>
            <a:gdLst/>
            <a:ahLst/>
            <a:cxnLst/>
            <a:rect l="l" t="t" r="r" b="b"/>
            <a:pathLst>
              <a:path w="10692765" h="17144">
                <a:moveTo>
                  <a:pt x="0" y="16764"/>
                </a:moveTo>
                <a:lnTo>
                  <a:pt x="10692384" y="16764"/>
                </a:lnTo>
                <a:lnTo>
                  <a:pt x="10692384" y="0"/>
                </a:lnTo>
                <a:lnTo>
                  <a:pt x="0" y="0"/>
                </a:lnTo>
                <a:lnTo>
                  <a:pt x="0" y="16764"/>
                </a:lnTo>
                <a:close/>
              </a:path>
            </a:pathLst>
          </a:custGeom>
          <a:solidFill>
            <a:srgbClr val="DB2101"/>
          </a:solidFill>
        </p:spPr>
        <p:txBody>
          <a:bodyPr wrap="square" lIns="0" tIns="0" rIns="0" bIns="0" rtlCol="0"/>
          <a:lstStyle/>
          <a:p>
            <a:endParaRPr/>
          </a:p>
        </p:txBody>
      </p:sp>
      <p:sp>
        <p:nvSpPr>
          <p:cNvPr id="28" name="object 28"/>
          <p:cNvSpPr/>
          <p:nvPr/>
        </p:nvSpPr>
        <p:spPr>
          <a:xfrm>
            <a:off x="0" y="1361926"/>
            <a:ext cx="9143457" cy="0"/>
          </a:xfrm>
          <a:custGeom>
            <a:avLst/>
            <a:gdLst/>
            <a:ahLst/>
            <a:cxnLst/>
            <a:rect l="l" t="t" r="r" b="b"/>
            <a:pathLst>
              <a:path w="10692765">
                <a:moveTo>
                  <a:pt x="0" y="0"/>
                </a:moveTo>
                <a:lnTo>
                  <a:pt x="10692384" y="0"/>
                </a:lnTo>
              </a:path>
            </a:pathLst>
          </a:custGeom>
          <a:ln w="7620">
            <a:solidFill>
              <a:srgbClr val="DD2101"/>
            </a:solidFill>
          </a:ln>
        </p:spPr>
        <p:txBody>
          <a:bodyPr wrap="square" lIns="0" tIns="0" rIns="0" bIns="0" rtlCol="0"/>
          <a:lstStyle/>
          <a:p>
            <a:endParaRPr/>
          </a:p>
        </p:txBody>
      </p:sp>
      <p:sp>
        <p:nvSpPr>
          <p:cNvPr id="29" name="object 29"/>
          <p:cNvSpPr/>
          <p:nvPr/>
        </p:nvSpPr>
        <p:spPr>
          <a:xfrm>
            <a:off x="0" y="1355016"/>
            <a:ext cx="9143457" cy="0"/>
          </a:xfrm>
          <a:custGeom>
            <a:avLst/>
            <a:gdLst/>
            <a:ahLst/>
            <a:cxnLst/>
            <a:rect l="l" t="t" r="r" b="b"/>
            <a:pathLst>
              <a:path w="10692765">
                <a:moveTo>
                  <a:pt x="0" y="0"/>
                </a:moveTo>
                <a:lnTo>
                  <a:pt x="10692384" y="0"/>
                </a:lnTo>
              </a:path>
            </a:pathLst>
          </a:custGeom>
          <a:ln w="7620">
            <a:solidFill>
              <a:srgbClr val="DD2103"/>
            </a:solidFill>
          </a:ln>
        </p:spPr>
        <p:txBody>
          <a:bodyPr wrap="square" lIns="0" tIns="0" rIns="0" bIns="0" rtlCol="0"/>
          <a:lstStyle/>
          <a:p>
            <a:endParaRPr/>
          </a:p>
        </p:txBody>
      </p:sp>
      <p:sp>
        <p:nvSpPr>
          <p:cNvPr id="30" name="object 30"/>
          <p:cNvSpPr/>
          <p:nvPr/>
        </p:nvSpPr>
        <p:spPr>
          <a:xfrm>
            <a:off x="0" y="1337742"/>
            <a:ext cx="9143457" cy="13820"/>
          </a:xfrm>
          <a:custGeom>
            <a:avLst/>
            <a:gdLst/>
            <a:ahLst/>
            <a:cxnLst/>
            <a:rect l="l" t="t" r="r" b="b"/>
            <a:pathLst>
              <a:path w="10692765" h="15240">
                <a:moveTo>
                  <a:pt x="0" y="15240"/>
                </a:moveTo>
                <a:lnTo>
                  <a:pt x="10692384" y="15240"/>
                </a:lnTo>
                <a:lnTo>
                  <a:pt x="10692384" y="0"/>
                </a:lnTo>
                <a:lnTo>
                  <a:pt x="0" y="0"/>
                </a:lnTo>
                <a:lnTo>
                  <a:pt x="0" y="15240"/>
                </a:lnTo>
                <a:close/>
              </a:path>
            </a:pathLst>
          </a:custGeom>
          <a:solidFill>
            <a:srgbClr val="DD2103"/>
          </a:solidFill>
        </p:spPr>
        <p:txBody>
          <a:bodyPr wrap="square" lIns="0" tIns="0" rIns="0" bIns="0" rtlCol="0"/>
          <a:lstStyle/>
          <a:p>
            <a:endParaRPr/>
          </a:p>
        </p:txBody>
      </p:sp>
      <p:sp>
        <p:nvSpPr>
          <p:cNvPr id="31" name="object 31"/>
          <p:cNvSpPr/>
          <p:nvPr/>
        </p:nvSpPr>
        <p:spPr>
          <a:xfrm>
            <a:off x="0" y="1322541"/>
            <a:ext cx="9143457" cy="15547"/>
          </a:xfrm>
          <a:custGeom>
            <a:avLst/>
            <a:gdLst/>
            <a:ahLst/>
            <a:cxnLst/>
            <a:rect l="l" t="t" r="r" b="b"/>
            <a:pathLst>
              <a:path w="10692765" h="17144">
                <a:moveTo>
                  <a:pt x="0" y="16764"/>
                </a:moveTo>
                <a:lnTo>
                  <a:pt x="10692384" y="16764"/>
                </a:lnTo>
                <a:lnTo>
                  <a:pt x="10692384" y="0"/>
                </a:lnTo>
                <a:lnTo>
                  <a:pt x="0" y="0"/>
                </a:lnTo>
                <a:lnTo>
                  <a:pt x="0" y="16764"/>
                </a:lnTo>
                <a:close/>
              </a:path>
            </a:pathLst>
          </a:custGeom>
          <a:solidFill>
            <a:srgbClr val="DF2103"/>
          </a:solidFill>
        </p:spPr>
        <p:txBody>
          <a:bodyPr wrap="square" lIns="0" tIns="0" rIns="0" bIns="0" rtlCol="0"/>
          <a:lstStyle/>
          <a:p>
            <a:endParaRPr/>
          </a:p>
        </p:txBody>
      </p:sp>
      <p:sp>
        <p:nvSpPr>
          <p:cNvPr id="32" name="object 32"/>
          <p:cNvSpPr/>
          <p:nvPr/>
        </p:nvSpPr>
        <p:spPr>
          <a:xfrm>
            <a:off x="0" y="1308720"/>
            <a:ext cx="9143457" cy="13820"/>
          </a:xfrm>
          <a:custGeom>
            <a:avLst/>
            <a:gdLst/>
            <a:ahLst/>
            <a:cxnLst/>
            <a:rect l="l" t="t" r="r" b="b"/>
            <a:pathLst>
              <a:path w="10692765" h="15240">
                <a:moveTo>
                  <a:pt x="0" y="15240"/>
                </a:moveTo>
                <a:lnTo>
                  <a:pt x="10692384" y="15240"/>
                </a:lnTo>
                <a:lnTo>
                  <a:pt x="10692384" y="0"/>
                </a:lnTo>
                <a:lnTo>
                  <a:pt x="0" y="0"/>
                </a:lnTo>
                <a:lnTo>
                  <a:pt x="0" y="15240"/>
                </a:lnTo>
                <a:close/>
              </a:path>
            </a:pathLst>
          </a:custGeom>
          <a:solidFill>
            <a:srgbClr val="DF2103"/>
          </a:solidFill>
        </p:spPr>
        <p:txBody>
          <a:bodyPr wrap="square" lIns="0" tIns="0" rIns="0" bIns="0" rtlCol="0"/>
          <a:lstStyle/>
          <a:p>
            <a:endParaRPr/>
          </a:p>
        </p:txBody>
      </p:sp>
      <p:sp>
        <p:nvSpPr>
          <p:cNvPr id="33" name="object 33"/>
          <p:cNvSpPr/>
          <p:nvPr/>
        </p:nvSpPr>
        <p:spPr>
          <a:xfrm>
            <a:off x="0" y="1305266"/>
            <a:ext cx="9143457" cy="0"/>
          </a:xfrm>
          <a:custGeom>
            <a:avLst/>
            <a:gdLst/>
            <a:ahLst/>
            <a:cxnLst/>
            <a:rect l="l" t="t" r="r" b="b"/>
            <a:pathLst>
              <a:path w="10692765">
                <a:moveTo>
                  <a:pt x="0" y="0"/>
                </a:moveTo>
                <a:lnTo>
                  <a:pt x="10692384" y="0"/>
                </a:lnTo>
              </a:path>
            </a:pathLst>
          </a:custGeom>
          <a:ln w="7620">
            <a:solidFill>
              <a:srgbClr val="E12103"/>
            </a:solidFill>
          </a:ln>
        </p:spPr>
        <p:txBody>
          <a:bodyPr wrap="square" lIns="0" tIns="0" rIns="0" bIns="0" rtlCol="0"/>
          <a:lstStyle/>
          <a:p>
            <a:endParaRPr/>
          </a:p>
        </p:txBody>
      </p:sp>
      <p:sp>
        <p:nvSpPr>
          <p:cNvPr id="34" name="object 34"/>
          <p:cNvSpPr/>
          <p:nvPr/>
        </p:nvSpPr>
        <p:spPr>
          <a:xfrm>
            <a:off x="0" y="1298356"/>
            <a:ext cx="9143457" cy="0"/>
          </a:xfrm>
          <a:custGeom>
            <a:avLst/>
            <a:gdLst/>
            <a:ahLst/>
            <a:cxnLst/>
            <a:rect l="l" t="t" r="r" b="b"/>
            <a:pathLst>
              <a:path w="10692765">
                <a:moveTo>
                  <a:pt x="0" y="0"/>
                </a:moveTo>
                <a:lnTo>
                  <a:pt x="10692384" y="0"/>
                </a:lnTo>
              </a:path>
            </a:pathLst>
          </a:custGeom>
          <a:ln w="7620">
            <a:solidFill>
              <a:srgbClr val="E12303"/>
            </a:solidFill>
          </a:ln>
        </p:spPr>
        <p:txBody>
          <a:bodyPr wrap="square" lIns="0" tIns="0" rIns="0" bIns="0" rtlCol="0"/>
          <a:lstStyle/>
          <a:p>
            <a:endParaRPr/>
          </a:p>
        </p:txBody>
      </p:sp>
      <p:sp>
        <p:nvSpPr>
          <p:cNvPr id="35" name="object 35"/>
          <p:cNvSpPr/>
          <p:nvPr/>
        </p:nvSpPr>
        <p:spPr>
          <a:xfrm>
            <a:off x="0" y="1279700"/>
            <a:ext cx="9143457" cy="15547"/>
          </a:xfrm>
          <a:custGeom>
            <a:avLst/>
            <a:gdLst/>
            <a:ahLst/>
            <a:cxnLst/>
            <a:rect l="l" t="t" r="r" b="b"/>
            <a:pathLst>
              <a:path w="10692765" h="17144">
                <a:moveTo>
                  <a:pt x="0" y="16764"/>
                </a:moveTo>
                <a:lnTo>
                  <a:pt x="10692384" y="16764"/>
                </a:lnTo>
                <a:lnTo>
                  <a:pt x="10692384" y="0"/>
                </a:lnTo>
                <a:lnTo>
                  <a:pt x="0" y="0"/>
                </a:lnTo>
                <a:lnTo>
                  <a:pt x="0" y="16764"/>
                </a:lnTo>
                <a:close/>
              </a:path>
            </a:pathLst>
          </a:custGeom>
          <a:solidFill>
            <a:srgbClr val="E22303"/>
          </a:solidFill>
        </p:spPr>
        <p:txBody>
          <a:bodyPr wrap="square" lIns="0" tIns="0" rIns="0" bIns="0" rtlCol="0"/>
          <a:lstStyle/>
          <a:p>
            <a:endParaRPr/>
          </a:p>
        </p:txBody>
      </p:sp>
      <p:sp>
        <p:nvSpPr>
          <p:cNvPr id="36" name="object 36"/>
          <p:cNvSpPr/>
          <p:nvPr/>
        </p:nvSpPr>
        <p:spPr>
          <a:xfrm>
            <a:off x="0" y="1265880"/>
            <a:ext cx="9143457" cy="13820"/>
          </a:xfrm>
          <a:custGeom>
            <a:avLst/>
            <a:gdLst/>
            <a:ahLst/>
            <a:cxnLst/>
            <a:rect l="l" t="t" r="r" b="b"/>
            <a:pathLst>
              <a:path w="10692765" h="15240">
                <a:moveTo>
                  <a:pt x="0" y="15240"/>
                </a:moveTo>
                <a:lnTo>
                  <a:pt x="10692384" y="15240"/>
                </a:lnTo>
                <a:lnTo>
                  <a:pt x="10692384" y="0"/>
                </a:lnTo>
                <a:lnTo>
                  <a:pt x="0" y="0"/>
                </a:lnTo>
                <a:lnTo>
                  <a:pt x="0" y="15240"/>
                </a:lnTo>
                <a:close/>
              </a:path>
            </a:pathLst>
          </a:custGeom>
          <a:solidFill>
            <a:srgbClr val="E22303"/>
          </a:solidFill>
        </p:spPr>
        <p:txBody>
          <a:bodyPr wrap="square" lIns="0" tIns="0" rIns="0" bIns="0" rtlCol="0"/>
          <a:lstStyle/>
          <a:p>
            <a:endParaRPr/>
          </a:p>
        </p:txBody>
      </p:sp>
      <p:sp>
        <p:nvSpPr>
          <p:cNvPr id="37" name="object 37"/>
          <p:cNvSpPr/>
          <p:nvPr/>
        </p:nvSpPr>
        <p:spPr>
          <a:xfrm>
            <a:off x="0" y="1252060"/>
            <a:ext cx="9143457" cy="13820"/>
          </a:xfrm>
          <a:custGeom>
            <a:avLst/>
            <a:gdLst/>
            <a:ahLst/>
            <a:cxnLst/>
            <a:rect l="l" t="t" r="r" b="b"/>
            <a:pathLst>
              <a:path w="10692765" h="15240">
                <a:moveTo>
                  <a:pt x="0" y="15240"/>
                </a:moveTo>
                <a:lnTo>
                  <a:pt x="10692384" y="15240"/>
                </a:lnTo>
                <a:lnTo>
                  <a:pt x="10692384" y="0"/>
                </a:lnTo>
                <a:lnTo>
                  <a:pt x="0" y="0"/>
                </a:lnTo>
                <a:lnTo>
                  <a:pt x="0" y="15240"/>
                </a:lnTo>
                <a:close/>
              </a:path>
            </a:pathLst>
          </a:custGeom>
          <a:solidFill>
            <a:srgbClr val="E42303"/>
          </a:solidFill>
        </p:spPr>
        <p:txBody>
          <a:bodyPr wrap="square" lIns="0" tIns="0" rIns="0" bIns="0" rtlCol="0"/>
          <a:lstStyle/>
          <a:p>
            <a:endParaRPr/>
          </a:p>
        </p:txBody>
      </p:sp>
      <p:sp>
        <p:nvSpPr>
          <p:cNvPr id="38" name="object 38"/>
          <p:cNvSpPr/>
          <p:nvPr/>
        </p:nvSpPr>
        <p:spPr>
          <a:xfrm>
            <a:off x="0" y="1247914"/>
            <a:ext cx="9143457" cy="0"/>
          </a:xfrm>
          <a:custGeom>
            <a:avLst/>
            <a:gdLst/>
            <a:ahLst/>
            <a:cxnLst/>
            <a:rect l="l" t="t" r="r" b="b"/>
            <a:pathLst>
              <a:path w="10692765">
                <a:moveTo>
                  <a:pt x="0" y="0"/>
                </a:moveTo>
                <a:lnTo>
                  <a:pt x="10692384" y="0"/>
                </a:lnTo>
              </a:path>
            </a:pathLst>
          </a:custGeom>
          <a:ln w="9144">
            <a:solidFill>
              <a:srgbClr val="E42303"/>
            </a:solidFill>
          </a:ln>
        </p:spPr>
        <p:txBody>
          <a:bodyPr wrap="square" lIns="0" tIns="0" rIns="0" bIns="0" rtlCol="0"/>
          <a:lstStyle/>
          <a:p>
            <a:endParaRPr/>
          </a:p>
        </p:txBody>
      </p:sp>
      <p:sp>
        <p:nvSpPr>
          <p:cNvPr id="39" name="object 39"/>
          <p:cNvSpPr/>
          <p:nvPr/>
        </p:nvSpPr>
        <p:spPr>
          <a:xfrm>
            <a:off x="0" y="1240313"/>
            <a:ext cx="9143457" cy="0"/>
          </a:xfrm>
          <a:custGeom>
            <a:avLst/>
            <a:gdLst/>
            <a:ahLst/>
            <a:cxnLst/>
            <a:rect l="l" t="t" r="r" b="b"/>
            <a:pathLst>
              <a:path w="10692765">
                <a:moveTo>
                  <a:pt x="0" y="0"/>
                </a:moveTo>
                <a:lnTo>
                  <a:pt x="10692384" y="0"/>
                </a:lnTo>
              </a:path>
            </a:pathLst>
          </a:custGeom>
          <a:ln w="7620">
            <a:solidFill>
              <a:srgbClr val="E42303"/>
            </a:solidFill>
          </a:ln>
        </p:spPr>
        <p:txBody>
          <a:bodyPr wrap="square" lIns="0" tIns="0" rIns="0" bIns="0" rtlCol="0"/>
          <a:lstStyle/>
          <a:p>
            <a:endParaRPr/>
          </a:p>
        </p:txBody>
      </p:sp>
      <p:sp>
        <p:nvSpPr>
          <p:cNvPr id="40" name="object 40"/>
          <p:cNvSpPr/>
          <p:nvPr/>
        </p:nvSpPr>
        <p:spPr>
          <a:xfrm>
            <a:off x="0" y="1223039"/>
            <a:ext cx="9143457" cy="13820"/>
          </a:xfrm>
          <a:custGeom>
            <a:avLst/>
            <a:gdLst/>
            <a:ahLst/>
            <a:cxnLst/>
            <a:rect l="l" t="t" r="r" b="b"/>
            <a:pathLst>
              <a:path w="10692765" h="15240">
                <a:moveTo>
                  <a:pt x="0" y="15240"/>
                </a:moveTo>
                <a:lnTo>
                  <a:pt x="10692384" y="15240"/>
                </a:lnTo>
                <a:lnTo>
                  <a:pt x="10692384" y="0"/>
                </a:lnTo>
                <a:lnTo>
                  <a:pt x="0" y="0"/>
                </a:lnTo>
                <a:lnTo>
                  <a:pt x="0" y="15240"/>
                </a:lnTo>
                <a:close/>
              </a:path>
            </a:pathLst>
          </a:custGeom>
          <a:solidFill>
            <a:srgbClr val="E62303"/>
          </a:solidFill>
        </p:spPr>
        <p:txBody>
          <a:bodyPr wrap="square" lIns="0" tIns="0" rIns="0" bIns="0" rtlCol="0"/>
          <a:lstStyle/>
          <a:p>
            <a:endParaRPr/>
          </a:p>
        </p:txBody>
      </p:sp>
      <p:sp>
        <p:nvSpPr>
          <p:cNvPr id="41" name="object 41"/>
          <p:cNvSpPr/>
          <p:nvPr/>
        </p:nvSpPr>
        <p:spPr>
          <a:xfrm>
            <a:off x="0" y="1209219"/>
            <a:ext cx="9143457" cy="13820"/>
          </a:xfrm>
          <a:custGeom>
            <a:avLst/>
            <a:gdLst/>
            <a:ahLst/>
            <a:cxnLst/>
            <a:rect l="l" t="t" r="r" b="b"/>
            <a:pathLst>
              <a:path w="10692765" h="15240">
                <a:moveTo>
                  <a:pt x="0" y="15240"/>
                </a:moveTo>
                <a:lnTo>
                  <a:pt x="10692384" y="15240"/>
                </a:lnTo>
                <a:lnTo>
                  <a:pt x="10692384" y="0"/>
                </a:lnTo>
                <a:lnTo>
                  <a:pt x="0" y="0"/>
                </a:lnTo>
                <a:lnTo>
                  <a:pt x="0" y="15240"/>
                </a:lnTo>
                <a:close/>
              </a:path>
            </a:pathLst>
          </a:custGeom>
          <a:solidFill>
            <a:srgbClr val="E62303"/>
          </a:solidFill>
        </p:spPr>
        <p:txBody>
          <a:bodyPr wrap="square" lIns="0" tIns="0" rIns="0" bIns="0" rtlCol="0"/>
          <a:lstStyle/>
          <a:p>
            <a:endParaRPr/>
          </a:p>
        </p:txBody>
      </p:sp>
      <p:sp>
        <p:nvSpPr>
          <p:cNvPr id="42" name="object 42"/>
          <p:cNvSpPr/>
          <p:nvPr/>
        </p:nvSpPr>
        <p:spPr>
          <a:xfrm>
            <a:off x="0" y="1194018"/>
            <a:ext cx="9143457" cy="15547"/>
          </a:xfrm>
          <a:custGeom>
            <a:avLst/>
            <a:gdLst/>
            <a:ahLst/>
            <a:cxnLst/>
            <a:rect l="l" t="t" r="r" b="b"/>
            <a:pathLst>
              <a:path w="10692765" h="17144">
                <a:moveTo>
                  <a:pt x="0" y="16764"/>
                </a:moveTo>
                <a:lnTo>
                  <a:pt x="10692384" y="16764"/>
                </a:lnTo>
                <a:lnTo>
                  <a:pt x="10692384" y="0"/>
                </a:lnTo>
                <a:lnTo>
                  <a:pt x="0" y="0"/>
                </a:lnTo>
                <a:lnTo>
                  <a:pt x="0" y="16764"/>
                </a:lnTo>
                <a:close/>
              </a:path>
            </a:pathLst>
          </a:custGeom>
          <a:solidFill>
            <a:srgbClr val="E82303"/>
          </a:solidFill>
        </p:spPr>
        <p:txBody>
          <a:bodyPr wrap="square" lIns="0" tIns="0" rIns="0" bIns="0" rtlCol="0"/>
          <a:lstStyle/>
          <a:p>
            <a:endParaRPr/>
          </a:p>
        </p:txBody>
      </p:sp>
      <p:sp>
        <p:nvSpPr>
          <p:cNvPr id="43" name="object 43"/>
          <p:cNvSpPr/>
          <p:nvPr/>
        </p:nvSpPr>
        <p:spPr>
          <a:xfrm>
            <a:off x="0" y="1180198"/>
            <a:ext cx="9143457" cy="13820"/>
          </a:xfrm>
          <a:custGeom>
            <a:avLst/>
            <a:gdLst/>
            <a:ahLst/>
            <a:cxnLst/>
            <a:rect l="l" t="t" r="r" b="b"/>
            <a:pathLst>
              <a:path w="10692765" h="15240">
                <a:moveTo>
                  <a:pt x="0" y="15240"/>
                </a:moveTo>
                <a:lnTo>
                  <a:pt x="10692384" y="15240"/>
                </a:lnTo>
                <a:lnTo>
                  <a:pt x="10692384" y="0"/>
                </a:lnTo>
                <a:lnTo>
                  <a:pt x="0" y="0"/>
                </a:lnTo>
                <a:lnTo>
                  <a:pt x="0" y="15240"/>
                </a:lnTo>
                <a:close/>
              </a:path>
            </a:pathLst>
          </a:custGeom>
          <a:solidFill>
            <a:srgbClr val="E82303"/>
          </a:solidFill>
        </p:spPr>
        <p:txBody>
          <a:bodyPr wrap="square" lIns="0" tIns="0" rIns="0" bIns="0" rtlCol="0"/>
          <a:lstStyle/>
          <a:p>
            <a:endParaRPr/>
          </a:p>
        </p:txBody>
      </p:sp>
      <p:sp>
        <p:nvSpPr>
          <p:cNvPr id="44" name="object 44"/>
          <p:cNvSpPr/>
          <p:nvPr/>
        </p:nvSpPr>
        <p:spPr>
          <a:xfrm>
            <a:off x="0" y="1164997"/>
            <a:ext cx="9143457" cy="15547"/>
          </a:xfrm>
          <a:custGeom>
            <a:avLst/>
            <a:gdLst/>
            <a:ahLst/>
            <a:cxnLst/>
            <a:rect l="l" t="t" r="r" b="b"/>
            <a:pathLst>
              <a:path w="10692765" h="17144">
                <a:moveTo>
                  <a:pt x="0" y="16764"/>
                </a:moveTo>
                <a:lnTo>
                  <a:pt x="10692384" y="16764"/>
                </a:lnTo>
                <a:lnTo>
                  <a:pt x="10692384" y="0"/>
                </a:lnTo>
                <a:lnTo>
                  <a:pt x="0" y="0"/>
                </a:lnTo>
                <a:lnTo>
                  <a:pt x="0" y="16764"/>
                </a:lnTo>
                <a:close/>
              </a:path>
            </a:pathLst>
          </a:custGeom>
          <a:solidFill>
            <a:srgbClr val="E92303"/>
          </a:solidFill>
        </p:spPr>
        <p:txBody>
          <a:bodyPr wrap="square" lIns="0" tIns="0" rIns="0" bIns="0" rtlCol="0"/>
          <a:lstStyle/>
          <a:p>
            <a:endParaRPr/>
          </a:p>
        </p:txBody>
      </p:sp>
      <p:sp>
        <p:nvSpPr>
          <p:cNvPr id="45" name="object 45"/>
          <p:cNvSpPr/>
          <p:nvPr/>
        </p:nvSpPr>
        <p:spPr>
          <a:xfrm>
            <a:off x="0" y="1151176"/>
            <a:ext cx="9143457" cy="13820"/>
          </a:xfrm>
          <a:custGeom>
            <a:avLst/>
            <a:gdLst/>
            <a:ahLst/>
            <a:cxnLst/>
            <a:rect l="l" t="t" r="r" b="b"/>
            <a:pathLst>
              <a:path w="10692765" h="15240">
                <a:moveTo>
                  <a:pt x="0" y="15240"/>
                </a:moveTo>
                <a:lnTo>
                  <a:pt x="10692384" y="15240"/>
                </a:lnTo>
                <a:lnTo>
                  <a:pt x="10692384" y="0"/>
                </a:lnTo>
                <a:lnTo>
                  <a:pt x="0" y="0"/>
                </a:lnTo>
                <a:lnTo>
                  <a:pt x="0" y="15240"/>
                </a:lnTo>
                <a:close/>
              </a:path>
            </a:pathLst>
          </a:custGeom>
          <a:solidFill>
            <a:srgbClr val="EB2303"/>
          </a:solidFill>
        </p:spPr>
        <p:txBody>
          <a:bodyPr wrap="square" lIns="0" tIns="0" rIns="0" bIns="0" rtlCol="0"/>
          <a:lstStyle/>
          <a:p>
            <a:endParaRPr/>
          </a:p>
        </p:txBody>
      </p:sp>
      <p:sp>
        <p:nvSpPr>
          <p:cNvPr id="46" name="object 46"/>
          <p:cNvSpPr/>
          <p:nvPr/>
        </p:nvSpPr>
        <p:spPr>
          <a:xfrm>
            <a:off x="0" y="1137357"/>
            <a:ext cx="9143457" cy="13820"/>
          </a:xfrm>
          <a:custGeom>
            <a:avLst/>
            <a:gdLst/>
            <a:ahLst/>
            <a:cxnLst/>
            <a:rect l="l" t="t" r="r" b="b"/>
            <a:pathLst>
              <a:path w="10692765" h="15240">
                <a:moveTo>
                  <a:pt x="0" y="15240"/>
                </a:moveTo>
                <a:lnTo>
                  <a:pt x="10692384" y="15240"/>
                </a:lnTo>
                <a:lnTo>
                  <a:pt x="10692384" y="0"/>
                </a:lnTo>
                <a:lnTo>
                  <a:pt x="0" y="0"/>
                </a:lnTo>
                <a:lnTo>
                  <a:pt x="0" y="15240"/>
                </a:lnTo>
                <a:close/>
              </a:path>
            </a:pathLst>
          </a:custGeom>
          <a:solidFill>
            <a:srgbClr val="EB2303"/>
          </a:solidFill>
        </p:spPr>
        <p:txBody>
          <a:bodyPr wrap="square" lIns="0" tIns="0" rIns="0" bIns="0" rtlCol="0"/>
          <a:lstStyle/>
          <a:p>
            <a:endParaRPr/>
          </a:p>
        </p:txBody>
      </p:sp>
      <p:sp>
        <p:nvSpPr>
          <p:cNvPr id="47" name="object 47"/>
          <p:cNvSpPr/>
          <p:nvPr/>
        </p:nvSpPr>
        <p:spPr>
          <a:xfrm>
            <a:off x="0" y="1133902"/>
            <a:ext cx="9143457" cy="0"/>
          </a:xfrm>
          <a:custGeom>
            <a:avLst/>
            <a:gdLst/>
            <a:ahLst/>
            <a:cxnLst/>
            <a:rect l="l" t="t" r="r" b="b"/>
            <a:pathLst>
              <a:path w="10692765">
                <a:moveTo>
                  <a:pt x="0" y="0"/>
                </a:moveTo>
                <a:lnTo>
                  <a:pt x="10692384" y="0"/>
                </a:lnTo>
              </a:path>
            </a:pathLst>
          </a:custGeom>
          <a:ln w="7620">
            <a:solidFill>
              <a:srgbClr val="ED2303"/>
            </a:solidFill>
          </a:ln>
        </p:spPr>
        <p:txBody>
          <a:bodyPr wrap="square" lIns="0" tIns="0" rIns="0" bIns="0" rtlCol="0"/>
          <a:lstStyle/>
          <a:p>
            <a:endParaRPr/>
          </a:p>
        </p:txBody>
      </p:sp>
      <p:sp>
        <p:nvSpPr>
          <p:cNvPr id="48" name="object 48"/>
          <p:cNvSpPr/>
          <p:nvPr/>
        </p:nvSpPr>
        <p:spPr>
          <a:xfrm>
            <a:off x="0" y="1126301"/>
            <a:ext cx="9143457" cy="0"/>
          </a:xfrm>
          <a:custGeom>
            <a:avLst/>
            <a:gdLst/>
            <a:ahLst/>
            <a:cxnLst/>
            <a:rect l="l" t="t" r="r" b="b"/>
            <a:pathLst>
              <a:path w="10692765">
                <a:moveTo>
                  <a:pt x="0" y="0"/>
                </a:moveTo>
                <a:lnTo>
                  <a:pt x="10692384" y="0"/>
                </a:lnTo>
              </a:path>
            </a:pathLst>
          </a:custGeom>
          <a:ln w="9144">
            <a:solidFill>
              <a:srgbClr val="ED2403"/>
            </a:solidFill>
          </a:ln>
        </p:spPr>
        <p:txBody>
          <a:bodyPr wrap="square" lIns="0" tIns="0" rIns="0" bIns="0" rtlCol="0"/>
          <a:lstStyle/>
          <a:p>
            <a:endParaRPr/>
          </a:p>
        </p:txBody>
      </p:sp>
      <p:sp>
        <p:nvSpPr>
          <p:cNvPr id="49" name="object 49"/>
          <p:cNvSpPr/>
          <p:nvPr/>
        </p:nvSpPr>
        <p:spPr>
          <a:xfrm>
            <a:off x="0" y="1108336"/>
            <a:ext cx="9143457" cy="13820"/>
          </a:xfrm>
          <a:custGeom>
            <a:avLst/>
            <a:gdLst/>
            <a:ahLst/>
            <a:cxnLst/>
            <a:rect l="l" t="t" r="r" b="b"/>
            <a:pathLst>
              <a:path w="10692765" h="15240">
                <a:moveTo>
                  <a:pt x="0" y="15240"/>
                </a:moveTo>
                <a:lnTo>
                  <a:pt x="10692384" y="15240"/>
                </a:lnTo>
                <a:lnTo>
                  <a:pt x="10692384" y="0"/>
                </a:lnTo>
                <a:lnTo>
                  <a:pt x="0" y="0"/>
                </a:lnTo>
                <a:lnTo>
                  <a:pt x="0" y="15240"/>
                </a:lnTo>
                <a:close/>
              </a:path>
            </a:pathLst>
          </a:custGeom>
          <a:solidFill>
            <a:srgbClr val="ED2403"/>
          </a:solidFill>
        </p:spPr>
        <p:txBody>
          <a:bodyPr wrap="square" lIns="0" tIns="0" rIns="0" bIns="0" rtlCol="0"/>
          <a:lstStyle/>
          <a:p>
            <a:endParaRPr/>
          </a:p>
        </p:txBody>
      </p:sp>
      <p:sp>
        <p:nvSpPr>
          <p:cNvPr id="50" name="object 50"/>
          <p:cNvSpPr/>
          <p:nvPr/>
        </p:nvSpPr>
        <p:spPr>
          <a:xfrm>
            <a:off x="0" y="1094516"/>
            <a:ext cx="9143457" cy="13820"/>
          </a:xfrm>
          <a:custGeom>
            <a:avLst/>
            <a:gdLst/>
            <a:ahLst/>
            <a:cxnLst/>
            <a:rect l="l" t="t" r="r" b="b"/>
            <a:pathLst>
              <a:path w="10692765" h="15240">
                <a:moveTo>
                  <a:pt x="0" y="15240"/>
                </a:moveTo>
                <a:lnTo>
                  <a:pt x="10692384" y="15240"/>
                </a:lnTo>
                <a:lnTo>
                  <a:pt x="10692384" y="0"/>
                </a:lnTo>
                <a:lnTo>
                  <a:pt x="0" y="0"/>
                </a:lnTo>
                <a:lnTo>
                  <a:pt x="0" y="15240"/>
                </a:lnTo>
                <a:close/>
              </a:path>
            </a:pathLst>
          </a:custGeom>
          <a:solidFill>
            <a:srgbClr val="EF2403"/>
          </a:solidFill>
        </p:spPr>
        <p:txBody>
          <a:bodyPr wrap="square" lIns="0" tIns="0" rIns="0" bIns="0" rtlCol="0"/>
          <a:lstStyle/>
          <a:p>
            <a:endParaRPr/>
          </a:p>
        </p:txBody>
      </p:sp>
      <p:sp>
        <p:nvSpPr>
          <p:cNvPr id="51" name="object 51"/>
          <p:cNvSpPr/>
          <p:nvPr/>
        </p:nvSpPr>
        <p:spPr>
          <a:xfrm>
            <a:off x="0" y="1079315"/>
            <a:ext cx="9143457" cy="15547"/>
          </a:xfrm>
          <a:custGeom>
            <a:avLst/>
            <a:gdLst/>
            <a:ahLst/>
            <a:cxnLst/>
            <a:rect l="l" t="t" r="r" b="b"/>
            <a:pathLst>
              <a:path w="10692765" h="17144">
                <a:moveTo>
                  <a:pt x="0" y="16764"/>
                </a:moveTo>
                <a:lnTo>
                  <a:pt x="10692384" y="16764"/>
                </a:lnTo>
                <a:lnTo>
                  <a:pt x="10692384" y="0"/>
                </a:lnTo>
                <a:lnTo>
                  <a:pt x="0" y="0"/>
                </a:lnTo>
                <a:lnTo>
                  <a:pt x="0" y="16764"/>
                </a:lnTo>
                <a:close/>
              </a:path>
            </a:pathLst>
          </a:custGeom>
          <a:solidFill>
            <a:srgbClr val="EF2403"/>
          </a:solidFill>
        </p:spPr>
        <p:txBody>
          <a:bodyPr wrap="square" lIns="0" tIns="0" rIns="0" bIns="0" rtlCol="0"/>
          <a:lstStyle/>
          <a:p>
            <a:endParaRPr/>
          </a:p>
        </p:txBody>
      </p:sp>
      <p:sp>
        <p:nvSpPr>
          <p:cNvPr id="52" name="object 52"/>
          <p:cNvSpPr/>
          <p:nvPr/>
        </p:nvSpPr>
        <p:spPr>
          <a:xfrm>
            <a:off x="0" y="1075860"/>
            <a:ext cx="9143457" cy="0"/>
          </a:xfrm>
          <a:custGeom>
            <a:avLst/>
            <a:gdLst/>
            <a:ahLst/>
            <a:cxnLst/>
            <a:rect l="l" t="t" r="r" b="b"/>
            <a:pathLst>
              <a:path w="10692765">
                <a:moveTo>
                  <a:pt x="0" y="0"/>
                </a:moveTo>
                <a:lnTo>
                  <a:pt x="10692384" y="0"/>
                </a:lnTo>
              </a:path>
            </a:pathLst>
          </a:custGeom>
          <a:ln w="7620">
            <a:solidFill>
              <a:srgbClr val="F02403"/>
            </a:solidFill>
          </a:ln>
        </p:spPr>
        <p:txBody>
          <a:bodyPr wrap="square" lIns="0" tIns="0" rIns="0" bIns="0" rtlCol="0"/>
          <a:lstStyle/>
          <a:p>
            <a:endParaRPr/>
          </a:p>
        </p:txBody>
      </p:sp>
      <p:sp>
        <p:nvSpPr>
          <p:cNvPr id="53" name="object 53"/>
          <p:cNvSpPr/>
          <p:nvPr/>
        </p:nvSpPr>
        <p:spPr>
          <a:xfrm>
            <a:off x="0" y="1068950"/>
            <a:ext cx="9143457" cy="0"/>
          </a:xfrm>
          <a:custGeom>
            <a:avLst/>
            <a:gdLst/>
            <a:ahLst/>
            <a:cxnLst/>
            <a:rect l="l" t="t" r="r" b="b"/>
            <a:pathLst>
              <a:path w="10692765">
                <a:moveTo>
                  <a:pt x="0" y="0"/>
                </a:moveTo>
                <a:lnTo>
                  <a:pt x="10692384" y="0"/>
                </a:lnTo>
              </a:path>
            </a:pathLst>
          </a:custGeom>
          <a:ln w="7620">
            <a:solidFill>
              <a:srgbClr val="F02603"/>
            </a:solidFill>
          </a:ln>
        </p:spPr>
        <p:txBody>
          <a:bodyPr wrap="square" lIns="0" tIns="0" rIns="0" bIns="0" rtlCol="0"/>
          <a:lstStyle/>
          <a:p>
            <a:endParaRPr/>
          </a:p>
        </p:txBody>
      </p:sp>
      <p:sp>
        <p:nvSpPr>
          <p:cNvPr id="54" name="object 54"/>
          <p:cNvSpPr/>
          <p:nvPr/>
        </p:nvSpPr>
        <p:spPr>
          <a:xfrm>
            <a:off x="0" y="1051675"/>
            <a:ext cx="9143457" cy="13820"/>
          </a:xfrm>
          <a:custGeom>
            <a:avLst/>
            <a:gdLst/>
            <a:ahLst/>
            <a:cxnLst/>
            <a:rect l="l" t="t" r="r" b="b"/>
            <a:pathLst>
              <a:path w="10692765" h="15240">
                <a:moveTo>
                  <a:pt x="0" y="15240"/>
                </a:moveTo>
                <a:lnTo>
                  <a:pt x="10692384" y="15240"/>
                </a:lnTo>
                <a:lnTo>
                  <a:pt x="10692384" y="0"/>
                </a:lnTo>
                <a:lnTo>
                  <a:pt x="0" y="0"/>
                </a:lnTo>
                <a:lnTo>
                  <a:pt x="0" y="15240"/>
                </a:lnTo>
                <a:close/>
              </a:path>
            </a:pathLst>
          </a:custGeom>
          <a:solidFill>
            <a:srgbClr val="F22603"/>
          </a:solidFill>
        </p:spPr>
        <p:txBody>
          <a:bodyPr wrap="square" lIns="0" tIns="0" rIns="0" bIns="0" rtlCol="0"/>
          <a:lstStyle/>
          <a:p>
            <a:endParaRPr/>
          </a:p>
        </p:txBody>
      </p:sp>
      <p:sp>
        <p:nvSpPr>
          <p:cNvPr id="55" name="object 55"/>
          <p:cNvSpPr/>
          <p:nvPr/>
        </p:nvSpPr>
        <p:spPr>
          <a:xfrm>
            <a:off x="0" y="1037855"/>
            <a:ext cx="9143457" cy="13820"/>
          </a:xfrm>
          <a:custGeom>
            <a:avLst/>
            <a:gdLst/>
            <a:ahLst/>
            <a:cxnLst/>
            <a:rect l="l" t="t" r="r" b="b"/>
            <a:pathLst>
              <a:path w="10692765" h="15240">
                <a:moveTo>
                  <a:pt x="0" y="15240"/>
                </a:moveTo>
                <a:lnTo>
                  <a:pt x="10692384" y="15240"/>
                </a:lnTo>
                <a:lnTo>
                  <a:pt x="10692384" y="0"/>
                </a:lnTo>
                <a:lnTo>
                  <a:pt x="0" y="0"/>
                </a:lnTo>
                <a:lnTo>
                  <a:pt x="0" y="15240"/>
                </a:lnTo>
                <a:close/>
              </a:path>
            </a:pathLst>
          </a:custGeom>
          <a:solidFill>
            <a:srgbClr val="F22603"/>
          </a:solidFill>
        </p:spPr>
        <p:txBody>
          <a:bodyPr wrap="square" lIns="0" tIns="0" rIns="0" bIns="0" rtlCol="0"/>
          <a:lstStyle/>
          <a:p>
            <a:endParaRPr/>
          </a:p>
        </p:txBody>
      </p:sp>
      <p:sp>
        <p:nvSpPr>
          <p:cNvPr id="56" name="object 56"/>
          <p:cNvSpPr/>
          <p:nvPr/>
        </p:nvSpPr>
        <p:spPr>
          <a:xfrm>
            <a:off x="0" y="1026800"/>
            <a:ext cx="9143457" cy="11516"/>
          </a:xfrm>
          <a:custGeom>
            <a:avLst/>
            <a:gdLst/>
            <a:ahLst/>
            <a:cxnLst/>
            <a:rect l="l" t="t" r="r" b="b"/>
            <a:pathLst>
              <a:path w="10692765" h="12700">
                <a:moveTo>
                  <a:pt x="0" y="12192"/>
                </a:moveTo>
                <a:lnTo>
                  <a:pt x="10692384" y="12192"/>
                </a:lnTo>
                <a:lnTo>
                  <a:pt x="10692384" y="0"/>
                </a:lnTo>
                <a:lnTo>
                  <a:pt x="0" y="0"/>
                </a:lnTo>
                <a:lnTo>
                  <a:pt x="0" y="12192"/>
                </a:lnTo>
                <a:close/>
              </a:path>
            </a:pathLst>
          </a:custGeom>
          <a:solidFill>
            <a:srgbClr val="F42603"/>
          </a:solidFill>
        </p:spPr>
        <p:txBody>
          <a:bodyPr wrap="square" lIns="0" tIns="0" rIns="0" bIns="0" rtlCol="0"/>
          <a:lstStyle/>
          <a:p>
            <a:endParaRPr/>
          </a:p>
        </p:txBody>
      </p:sp>
      <p:sp>
        <p:nvSpPr>
          <p:cNvPr id="57" name="object 57"/>
          <p:cNvSpPr/>
          <p:nvPr/>
        </p:nvSpPr>
        <p:spPr>
          <a:xfrm>
            <a:off x="0" y="1015744"/>
            <a:ext cx="9143457" cy="11516"/>
          </a:xfrm>
          <a:custGeom>
            <a:avLst/>
            <a:gdLst/>
            <a:ahLst/>
            <a:cxnLst/>
            <a:rect l="l" t="t" r="r" b="b"/>
            <a:pathLst>
              <a:path w="10692765" h="12700">
                <a:moveTo>
                  <a:pt x="0" y="12192"/>
                </a:moveTo>
                <a:lnTo>
                  <a:pt x="10692384" y="12192"/>
                </a:lnTo>
                <a:lnTo>
                  <a:pt x="10692384" y="0"/>
                </a:lnTo>
                <a:lnTo>
                  <a:pt x="0" y="0"/>
                </a:lnTo>
                <a:lnTo>
                  <a:pt x="0" y="12192"/>
                </a:lnTo>
                <a:close/>
              </a:path>
            </a:pathLst>
          </a:custGeom>
          <a:solidFill>
            <a:srgbClr val="F42603"/>
          </a:solidFill>
        </p:spPr>
        <p:txBody>
          <a:bodyPr wrap="square" lIns="0" tIns="0" rIns="0" bIns="0" rtlCol="0"/>
          <a:lstStyle/>
          <a:p>
            <a:endParaRPr/>
          </a:p>
        </p:txBody>
      </p:sp>
      <p:sp>
        <p:nvSpPr>
          <p:cNvPr id="58" name="object 58"/>
          <p:cNvSpPr/>
          <p:nvPr/>
        </p:nvSpPr>
        <p:spPr>
          <a:xfrm>
            <a:off x="0" y="1003306"/>
            <a:ext cx="9143457" cy="12668"/>
          </a:xfrm>
          <a:custGeom>
            <a:avLst/>
            <a:gdLst/>
            <a:ahLst/>
            <a:cxnLst/>
            <a:rect l="l" t="t" r="r" b="b"/>
            <a:pathLst>
              <a:path w="10692765" h="13969">
                <a:moveTo>
                  <a:pt x="0" y="13716"/>
                </a:moveTo>
                <a:lnTo>
                  <a:pt x="10692384" y="13716"/>
                </a:lnTo>
                <a:lnTo>
                  <a:pt x="10692384" y="0"/>
                </a:lnTo>
                <a:lnTo>
                  <a:pt x="0" y="0"/>
                </a:lnTo>
                <a:lnTo>
                  <a:pt x="0" y="13716"/>
                </a:lnTo>
                <a:close/>
              </a:path>
            </a:pathLst>
          </a:custGeom>
          <a:solidFill>
            <a:srgbClr val="F62603"/>
          </a:solidFill>
        </p:spPr>
        <p:txBody>
          <a:bodyPr wrap="square" lIns="0" tIns="0" rIns="0" bIns="0" rtlCol="0"/>
          <a:lstStyle/>
          <a:p>
            <a:endParaRPr/>
          </a:p>
        </p:txBody>
      </p:sp>
      <p:sp>
        <p:nvSpPr>
          <p:cNvPr id="59" name="object 59"/>
          <p:cNvSpPr/>
          <p:nvPr/>
        </p:nvSpPr>
        <p:spPr>
          <a:xfrm>
            <a:off x="0" y="992251"/>
            <a:ext cx="9143457" cy="11516"/>
          </a:xfrm>
          <a:custGeom>
            <a:avLst/>
            <a:gdLst/>
            <a:ahLst/>
            <a:cxnLst/>
            <a:rect l="l" t="t" r="r" b="b"/>
            <a:pathLst>
              <a:path w="10692765" h="12700">
                <a:moveTo>
                  <a:pt x="0" y="12192"/>
                </a:moveTo>
                <a:lnTo>
                  <a:pt x="10692384" y="12192"/>
                </a:lnTo>
                <a:lnTo>
                  <a:pt x="10692384" y="0"/>
                </a:lnTo>
                <a:lnTo>
                  <a:pt x="0" y="0"/>
                </a:lnTo>
                <a:lnTo>
                  <a:pt x="0" y="12192"/>
                </a:lnTo>
                <a:close/>
              </a:path>
            </a:pathLst>
          </a:custGeom>
          <a:solidFill>
            <a:srgbClr val="F62603"/>
          </a:solidFill>
        </p:spPr>
        <p:txBody>
          <a:bodyPr wrap="square" lIns="0" tIns="0" rIns="0" bIns="0" rtlCol="0"/>
          <a:lstStyle/>
          <a:p>
            <a:endParaRPr/>
          </a:p>
        </p:txBody>
      </p:sp>
      <p:sp>
        <p:nvSpPr>
          <p:cNvPr id="60" name="object 60"/>
          <p:cNvSpPr/>
          <p:nvPr/>
        </p:nvSpPr>
        <p:spPr>
          <a:xfrm>
            <a:off x="0" y="979813"/>
            <a:ext cx="9143457" cy="12668"/>
          </a:xfrm>
          <a:custGeom>
            <a:avLst/>
            <a:gdLst/>
            <a:ahLst/>
            <a:cxnLst/>
            <a:rect l="l" t="t" r="r" b="b"/>
            <a:pathLst>
              <a:path w="10692765" h="13969">
                <a:moveTo>
                  <a:pt x="0" y="13716"/>
                </a:moveTo>
                <a:lnTo>
                  <a:pt x="10692384" y="13716"/>
                </a:lnTo>
                <a:lnTo>
                  <a:pt x="10692384" y="0"/>
                </a:lnTo>
                <a:lnTo>
                  <a:pt x="0" y="0"/>
                </a:lnTo>
                <a:lnTo>
                  <a:pt x="0" y="13716"/>
                </a:lnTo>
                <a:close/>
              </a:path>
            </a:pathLst>
          </a:custGeom>
          <a:solidFill>
            <a:srgbClr val="F72603"/>
          </a:solidFill>
        </p:spPr>
        <p:txBody>
          <a:bodyPr wrap="square" lIns="0" tIns="0" rIns="0" bIns="0" rtlCol="0"/>
          <a:lstStyle/>
          <a:p>
            <a:endParaRPr/>
          </a:p>
        </p:txBody>
      </p:sp>
      <p:sp>
        <p:nvSpPr>
          <p:cNvPr id="61" name="object 61"/>
          <p:cNvSpPr/>
          <p:nvPr/>
        </p:nvSpPr>
        <p:spPr>
          <a:xfrm>
            <a:off x="0" y="965993"/>
            <a:ext cx="9143457" cy="13820"/>
          </a:xfrm>
          <a:custGeom>
            <a:avLst/>
            <a:gdLst/>
            <a:ahLst/>
            <a:cxnLst/>
            <a:rect l="l" t="t" r="r" b="b"/>
            <a:pathLst>
              <a:path w="10692765" h="15240">
                <a:moveTo>
                  <a:pt x="0" y="15240"/>
                </a:moveTo>
                <a:lnTo>
                  <a:pt x="10692384" y="15240"/>
                </a:lnTo>
                <a:lnTo>
                  <a:pt x="10692384" y="0"/>
                </a:lnTo>
                <a:lnTo>
                  <a:pt x="0" y="0"/>
                </a:lnTo>
                <a:lnTo>
                  <a:pt x="0" y="15240"/>
                </a:lnTo>
                <a:close/>
              </a:path>
            </a:pathLst>
          </a:custGeom>
          <a:solidFill>
            <a:srgbClr val="F92603"/>
          </a:solidFill>
        </p:spPr>
        <p:txBody>
          <a:bodyPr wrap="square" lIns="0" tIns="0" rIns="0" bIns="0" rtlCol="0"/>
          <a:lstStyle/>
          <a:p>
            <a:endParaRPr/>
          </a:p>
        </p:txBody>
      </p:sp>
      <p:sp>
        <p:nvSpPr>
          <p:cNvPr id="62" name="object 62"/>
          <p:cNvSpPr/>
          <p:nvPr/>
        </p:nvSpPr>
        <p:spPr>
          <a:xfrm>
            <a:off x="0" y="961847"/>
            <a:ext cx="9143457" cy="0"/>
          </a:xfrm>
          <a:custGeom>
            <a:avLst/>
            <a:gdLst/>
            <a:ahLst/>
            <a:cxnLst/>
            <a:rect l="l" t="t" r="r" b="b"/>
            <a:pathLst>
              <a:path w="10692765">
                <a:moveTo>
                  <a:pt x="0" y="0"/>
                </a:moveTo>
                <a:lnTo>
                  <a:pt x="10692384" y="0"/>
                </a:lnTo>
              </a:path>
            </a:pathLst>
          </a:custGeom>
          <a:ln w="9144">
            <a:solidFill>
              <a:srgbClr val="F92603"/>
            </a:solidFill>
          </a:ln>
        </p:spPr>
        <p:txBody>
          <a:bodyPr wrap="square" lIns="0" tIns="0" rIns="0" bIns="0" rtlCol="0"/>
          <a:lstStyle/>
          <a:p>
            <a:endParaRPr/>
          </a:p>
        </p:txBody>
      </p:sp>
      <p:sp>
        <p:nvSpPr>
          <p:cNvPr id="63" name="object 63"/>
          <p:cNvSpPr/>
          <p:nvPr/>
        </p:nvSpPr>
        <p:spPr>
          <a:xfrm>
            <a:off x="0" y="954247"/>
            <a:ext cx="9143457" cy="0"/>
          </a:xfrm>
          <a:custGeom>
            <a:avLst/>
            <a:gdLst/>
            <a:ahLst/>
            <a:cxnLst/>
            <a:rect l="l" t="t" r="r" b="b"/>
            <a:pathLst>
              <a:path w="10692765">
                <a:moveTo>
                  <a:pt x="0" y="0"/>
                </a:moveTo>
                <a:lnTo>
                  <a:pt x="10692384" y="0"/>
                </a:lnTo>
              </a:path>
            </a:pathLst>
          </a:custGeom>
          <a:ln w="7620">
            <a:solidFill>
              <a:srgbClr val="F92805"/>
            </a:solidFill>
          </a:ln>
        </p:spPr>
        <p:txBody>
          <a:bodyPr wrap="square" lIns="0" tIns="0" rIns="0" bIns="0" rtlCol="0"/>
          <a:lstStyle/>
          <a:p>
            <a:endParaRPr/>
          </a:p>
        </p:txBody>
      </p:sp>
      <p:sp>
        <p:nvSpPr>
          <p:cNvPr id="64" name="object 64"/>
          <p:cNvSpPr/>
          <p:nvPr/>
        </p:nvSpPr>
        <p:spPr>
          <a:xfrm>
            <a:off x="0" y="936972"/>
            <a:ext cx="9143457" cy="13820"/>
          </a:xfrm>
          <a:custGeom>
            <a:avLst/>
            <a:gdLst/>
            <a:ahLst/>
            <a:cxnLst/>
            <a:rect l="l" t="t" r="r" b="b"/>
            <a:pathLst>
              <a:path w="10692765" h="15240">
                <a:moveTo>
                  <a:pt x="0" y="15240"/>
                </a:moveTo>
                <a:lnTo>
                  <a:pt x="10692384" y="15240"/>
                </a:lnTo>
                <a:lnTo>
                  <a:pt x="10692384" y="0"/>
                </a:lnTo>
                <a:lnTo>
                  <a:pt x="0" y="0"/>
                </a:lnTo>
                <a:lnTo>
                  <a:pt x="0" y="15240"/>
                </a:lnTo>
                <a:close/>
              </a:path>
            </a:pathLst>
          </a:custGeom>
          <a:solidFill>
            <a:srgbClr val="FB2805"/>
          </a:solidFill>
        </p:spPr>
        <p:txBody>
          <a:bodyPr wrap="square" lIns="0" tIns="0" rIns="0" bIns="0" rtlCol="0"/>
          <a:lstStyle/>
          <a:p>
            <a:endParaRPr/>
          </a:p>
        </p:txBody>
      </p:sp>
      <p:sp>
        <p:nvSpPr>
          <p:cNvPr id="65" name="object 65"/>
          <p:cNvSpPr/>
          <p:nvPr/>
        </p:nvSpPr>
        <p:spPr>
          <a:xfrm>
            <a:off x="0" y="920389"/>
            <a:ext cx="9143457" cy="16699"/>
          </a:xfrm>
          <a:custGeom>
            <a:avLst/>
            <a:gdLst/>
            <a:ahLst/>
            <a:cxnLst/>
            <a:rect l="l" t="t" r="r" b="b"/>
            <a:pathLst>
              <a:path w="10692765" h="18415">
                <a:moveTo>
                  <a:pt x="0" y="18288"/>
                </a:moveTo>
                <a:lnTo>
                  <a:pt x="10692384" y="18288"/>
                </a:lnTo>
                <a:lnTo>
                  <a:pt x="10692384" y="0"/>
                </a:lnTo>
                <a:lnTo>
                  <a:pt x="0" y="0"/>
                </a:lnTo>
                <a:lnTo>
                  <a:pt x="0" y="18288"/>
                </a:lnTo>
                <a:close/>
              </a:path>
            </a:pathLst>
          </a:custGeom>
          <a:solidFill>
            <a:srgbClr val="FB2805"/>
          </a:solidFill>
        </p:spPr>
        <p:txBody>
          <a:bodyPr wrap="square" lIns="0" tIns="0" rIns="0" bIns="0" rtlCol="0"/>
          <a:lstStyle/>
          <a:p>
            <a:endParaRPr/>
          </a:p>
        </p:txBody>
      </p:sp>
      <p:sp>
        <p:nvSpPr>
          <p:cNvPr id="66" name="object 66"/>
          <p:cNvSpPr/>
          <p:nvPr/>
        </p:nvSpPr>
        <p:spPr>
          <a:xfrm>
            <a:off x="0" y="901041"/>
            <a:ext cx="9143457" cy="19578"/>
          </a:xfrm>
          <a:custGeom>
            <a:avLst/>
            <a:gdLst/>
            <a:ahLst/>
            <a:cxnLst/>
            <a:rect l="l" t="t" r="r" b="b"/>
            <a:pathLst>
              <a:path w="10692765" h="21590">
                <a:moveTo>
                  <a:pt x="0" y="21336"/>
                </a:moveTo>
                <a:lnTo>
                  <a:pt x="10692384" y="21336"/>
                </a:lnTo>
                <a:lnTo>
                  <a:pt x="10692384" y="0"/>
                </a:lnTo>
                <a:lnTo>
                  <a:pt x="0" y="0"/>
                </a:lnTo>
                <a:lnTo>
                  <a:pt x="0" y="21336"/>
                </a:lnTo>
                <a:close/>
              </a:path>
            </a:pathLst>
          </a:custGeom>
          <a:solidFill>
            <a:srgbClr val="FD2805"/>
          </a:solidFill>
        </p:spPr>
        <p:txBody>
          <a:bodyPr wrap="square" lIns="0" tIns="0" rIns="0" bIns="0" rtlCol="0"/>
          <a:lstStyle/>
          <a:p>
            <a:endParaRPr/>
          </a:p>
        </p:txBody>
      </p:sp>
      <p:sp>
        <p:nvSpPr>
          <p:cNvPr id="67" name="object 67"/>
          <p:cNvSpPr/>
          <p:nvPr/>
        </p:nvSpPr>
        <p:spPr>
          <a:xfrm>
            <a:off x="0" y="881693"/>
            <a:ext cx="9143457" cy="19578"/>
          </a:xfrm>
          <a:custGeom>
            <a:avLst/>
            <a:gdLst/>
            <a:ahLst/>
            <a:cxnLst/>
            <a:rect l="l" t="t" r="r" b="b"/>
            <a:pathLst>
              <a:path w="10692765" h="21590">
                <a:moveTo>
                  <a:pt x="0" y="21336"/>
                </a:moveTo>
                <a:lnTo>
                  <a:pt x="10692384" y="21336"/>
                </a:lnTo>
                <a:lnTo>
                  <a:pt x="10692384" y="0"/>
                </a:lnTo>
                <a:lnTo>
                  <a:pt x="0" y="0"/>
                </a:lnTo>
                <a:lnTo>
                  <a:pt x="0" y="21336"/>
                </a:lnTo>
                <a:close/>
              </a:path>
            </a:pathLst>
          </a:custGeom>
          <a:solidFill>
            <a:srgbClr val="FD2805"/>
          </a:solidFill>
        </p:spPr>
        <p:txBody>
          <a:bodyPr wrap="square" lIns="0" tIns="0" rIns="0" bIns="0" rtlCol="0"/>
          <a:lstStyle/>
          <a:p>
            <a:endParaRPr/>
          </a:p>
        </p:txBody>
      </p:sp>
      <p:sp>
        <p:nvSpPr>
          <p:cNvPr id="68" name="object 68"/>
          <p:cNvSpPr/>
          <p:nvPr/>
        </p:nvSpPr>
        <p:spPr>
          <a:xfrm>
            <a:off x="0" y="858200"/>
            <a:ext cx="9143457" cy="23608"/>
          </a:xfrm>
          <a:custGeom>
            <a:avLst/>
            <a:gdLst/>
            <a:ahLst/>
            <a:cxnLst/>
            <a:rect l="l" t="t" r="r" b="b"/>
            <a:pathLst>
              <a:path w="10692765" h="26034">
                <a:moveTo>
                  <a:pt x="0" y="25908"/>
                </a:moveTo>
                <a:lnTo>
                  <a:pt x="10692384" y="25908"/>
                </a:lnTo>
                <a:lnTo>
                  <a:pt x="10692384" y="0"/>
                </a:lnTo>
                <a:lnTo>
                  <a:pt x="0" y="0"/>
                </a:lnTo>
                <a:lnTo>
                  <a:pt x="0" y="25908"/>
                </a:lnTo>
                <a:close/>
              </a:path>
            </a:pathLst>
          </a:custGeom>
          <a:solidFill>
            <a:srgbClr val="FF2805"/>
          </a:solidFill>
        </p:spPr>
        <p:txBody>
          <a:bodyPr wrap="square" lIns="0" tIns="0" rIns="0" bIns="0" rtlCol="0"/>
          <a:lstStyle/>
          <a:p>
            <a:endParaRPr/>
          </a:p>
        </p:txBody>
      </p:sp>
      <p:sp>
        <p:nvSpPr>
          <p:cNvPr id="69" name="object 69"/>
          <p:cNvSpPr/>
          <p:nvPr/>
        </p:nvSpPr>
        <p:spPr>
          <a:xfrm>
            <a:off x="0" y="842999"/>
            <a:ext cx="9143457" cy="15547"/>
          </a:xfrm>
          <a:custGeom>
            <a:avLst/>
            <a:gdLst/>
            <a:ahLst/>
            <a:cxnLst/>
            <a:rect l="l" t="t" r="r" b="b"/>
            <a:pathLst>
              <a:path w="10692765" h="17144">
                <a:moveTo>
                  <a:pt x="0" y="16764"/>
                </a:moveTo>
                <a:lnTo>
                  <a:pt x="10692384" y="16764"/>
                </a:lnTo>
                <a:lnTo>
                  <a:pt x="10692384" y="0"/>
                </a:lnTo>
                <a:lnTo>
                  <a:pt x="0" y="0"/>
                </a:lnTo>
                <a:lnTo>
                  <a:pt x="0" y="16764"/>
                </a:lnTo>
                <a:close/>
              </a:path>
            </a:pathLst>
          </a:custGeom>
          <a:solidFill>
            <a:srgbClr val="FF2803"/>
          </a:solidFill>
        </p:spPr>
        <p:txBody>
          <a:bodyPr wrap="square" lIns="0" tIns="0" rIns="0" bIns="0" rtlCol="0"/>
          <a:lstStyle/>
          <a:p>
            <a:endParaRPr/>
          </a:p>
        </p:txBody>
      </p:sp>
      <p:sp>
        <p:nvSpPr>
          <p:cNvPr id="70" name="object 70"/>
          <p:cNvSpPr/>
          <p:nvPr/>
        </p:nvSpPr>
        <p:spPr>
          <a:xfrm>
            <a:off x="0" y="829179"/>
            <a:ext cx="9143457" cy="13820"/>
          </a:xfrm>
          <a:custGeom>
            <a:avLst/>
            <a:gdLst/>
            <a:ahLst/>
            <a:cxnLst/>
            <a:rect l="l" t="t" r="r" b="b"/>
            <a:pathLst>
              <a:path w="10692765" h="15240">
                <a:moveTo>
                  <a:pt x="0" y="15240"/>
                </a:moveTo>
                <a:lnTo>
                  <a:pt x="10692384" y="15240"/>
                </a:lnTo>
                <a:lnTo>
                  <a:pt x="10692384" y="0"/>
                </a:lnTo>
                <a:lnTo>
                  <a:pt x="0" y="0"/>
                </a:lnTo>
                <a:lnTo>
                  <a:pt x="0" y="15240"/>
                </a:lnTo>
                <a:close/>
              </a:path>
            </a:pathLst>
          </a:custGeom>
          <a:solidFill>
            <a:srgbClr val="FF2803"/>
          </a:solidFill>
        </p:spPr>
        <p:txBody>
          <a:bodyPr wrap="square" lIns="0" tIns="0" rIns="0" bIns="0" rtlCol="0"/>
          <a:lstStyle/>
          <a:p>
            <a:endParaRPr/>
          </a:p>
        </p:txBody>
      </p:sp>
      <p:sp>
        <p:nvSpPr>
          <p:cNvPr id="71" name="object 71"/>
          <p:cNvSpPr/>
          <p:nvPr/>
        </p:nvSpPr>
        <p:spPr>
          <a:xfrm>
            <a:off x="0" y="786339"/>
            <a:ext cx="9143457" cy="43186"/>
          </a:xfrm>
          <a:custGeom>
            <a:avLst/>
            <a:gdLst/>
            <a:ahLst/>
            <a:cxnLst/>
            <a:rect l="l" t="t" r="r" b="b"/>
            <a:pathLst>
              <a:path w="10692765" h="47625">
                <a:moveTo>
                  <a:pt x="0" y="47244"/>
                </a:moveTo>
                <a:lnTo>
                  <a:pt x="10692384" y="47244"/>
                </a:lnTo>
                <a:lnTo>
                  <a:pt x="10692384" y="0"/>
                </a:lnTo>
                <a:lnTo>
                  <a:pt x="0" y="0"/>
                </a:lnTo>
                <a:lnTo>
                  <a:pt x="0" y="47244"/>
                </a:lnTo>
                <a:close/>
              </a:path>
            </a:pathLst>
          </a:custGeom>
          <a:solidFill>
            <a:srgbClr val="FF2803"/>
          </a:solidFill>
        </p:spPr>
        <p:txBody>
          <a:bodyPr wrap="square" lIns="0" tIns="0" rIns="0" bIns="0" rtlCol="0"/>
          <a:lstStyle/>
          <a:p>
            <a:endParaRPr/>
          </a:p>
        </p:txBody>
      </p:sp>
      <p:sp>
        <p:nvSpPr>
          <p:cNvPr id="72" name="object 72"/>
          <p:cNvSpPr/>
          <p:nvPr/>
        </p:nvSpPr>
        <p:spPr>
          <a:xfrm>
            <a:off x="0" y="743498"/>
            <a:ext cx="9143457" cy="43186"/>
          </a:xfrm>
          <a:custGeom>
            <a:avLst/>
            <a:gdLst/>
            <a:ahLst/>
            <a:cxnLst/>
            <a:rect l="l" t="t" r="r" b="b"/>
            <a:pathLst>
              <a:path w="10692765" h="47625">
                <a:moveTo>
                  <a:pt x="0" y="47244"/>
                </a:moveTo>
                <a:lnTo>
                  <a:pt x="10692384" y="47244"/>
                </a:lnTo>
                <a:lnTo>
                  <a:pt x="10692384" y="0"/>
                </a:lnTo>
                <a:lnTo>
                  <a:pt x="0" y="0"/>
                </a:lnTo>
                <a:lnTo>
                  <a:pt x="0" y="47244"/>
                </a:lnTo>
                <a:close/>
              </a:path>
            </a:pathLst>
          </a:custGeom>
          <a:solidFill>
            <a:srgbClr val="FF2601"/>
          </a:solidFill>
        </p:spPr>
        <p:txBody>
          <a:bodyPr wrap="square" lIns="0" tIns="0" rIns="0" bIns="0" rtlCol="0"/>
          <a:lstStyle/>
          <a:p>
            <a:endParaRPr/>
          </a:p>
        </p:txBody>
      </p:sp>
      <p:sp>
        <p:nvSpPr>
          <p:cNvPr id="73" name="object 73"/>
          <p:cNvSpPr/>
          <p:nvPr/>
        </p:nvSpPr>
        <p:spPr>
          <a:xfrm>
            <a:off x="0" y="729677"/>
            <a:ext cx="9143457" cy="13820"/>
          </a:xfrm>
          <a:custGeom>
            <a:avLst/>
            <a:gdLst/>
            <a:ahLst/>
            <a:cxnLst/>
            <a:rect l="l" t="t" r="r" b="b"/>
            <a:pathLst>
              <a:path w="10692765" h="15240">
                <a:moveTo>
                  <a:pt x="0" y="15240"/>
                </a:moveTo>
                <a:lnTo>
                  <a:pt x="10692384" y="15240"/>
                </a:lnTo>
                <a:lnTo>
                  <a:pt x="10692384" y="0"/>
                </a:lnTo>
                <a:lnTo>
                  <a:pt x="0" y="0"/>
                </a:lnTo>
                <a:lnTo>
                  <a:pt x="0" y="15240"/>
                </a:lnTo>
                <a:close/>
              </a:path>
            </a:pathLst>
          </a:custGeom>
          <a:solidFill>
            <a:srgbClr val="FF2601"/>
          </a:solidFill>
        </p:spPr>
        <p:txBody>
          <a:bodyPr wrap="square" lIns="0" tIns="0" rIns="0" bIns="0" rtlCol="0"/>
          <a:lstStyle/>
          <a:p>
            <a:endParaRPr/>
          </a:p>
        </p:txBody>
      </p:sp>
      <p:sp>
        <p:nvSpPr>
          <p:cNvPr id="74" name="object 74"/>
          <p:cNvSpPr/>
          <p:nvPr/>
        </p:nvSpPr>
        <p:spPr>
          <a:xfrm>
            <a:off x="0" y="714476"/>
            <a:ext cx="9143457" cy="15547"/>
          </a:xfrm>
          <a:custGeom>
            <a:avLst/>
            <a:gdLst/>
            <a:ahLst/>
            <a:cxnLst/>
            <a:rect l="l" t="t" r="r" b="b"/>
            <a:pathLst>
              <a:path w="10692765" h="17145">
                <a:moveTo>
                  <a:pt x="0" y="16764"/>
                </a:moveTo>
                <a:lnTo>
                  <a:pt x="10692384" y="16764"/>
                </a:lnTo>
                <a:lnTo>
                  <a:pt x="10692384" y="0"/>
                </a:lnTo>
                <a:lnTo>
                  <a:pt x="0" y="0"/>
                </a:lnTo>
                <a:lnTo>
                  <a:pt x="0" y="16764"/>
                </a:lnTo>
                <a:close/>
              </a:path>
            </a:pathLst>
          </a:custGeom>
          <a:solidFill>
            <a:srgbClr val="FF2601"/>
          </a:solidFill>
        </p:spPr>
        <p:txBody>
          <a:bodyPr wrap="square" lIns="0" tIns="0" rIns="0" bIns="0" rtlCol="0"/>
          <a:lstStyle/>
          <a:p>
            <a:endParaRPr/>
          </a:p>
        </p:txBody>
      </p:sp>
      <p:sp>
        <p:nvSpPr>
          <p:cNvPr id="75" name="object 75"/>
          <p:cNvSpPr/>
          <p:nvPr/>
        </p:nvSpPr>
        <p:spPr>
          <a:xfrm>
            <a:off x="0" y="700655"/>
            <a:ext cx="9143457" cy="13820"/>
          </a:xfrm>
          <a:custGeom>
            <a:avLst/>
            <a:gdLst/>
            <a:ahLst/>
            <a:cxnLst/>
            <a:rect l="l" t="t" r="r" b="b"/>
            <a:pathLst>
              <a:path w="10692765" h="15240">
                <a:moveTo>
                  <a:pt x="0" y="15240"/>
                </a:moveTo>
                <a:lnTo>
                  <a:pt x="10692384" y="15240"/>
                </a:lnTo>
                <a:lnTo>
                  <a:pt x="10692384" y="0"/>
                </a:lnTo>
                <a:lnTo>
                  <a:pt x="0" y="0"/>
                </a:lnTo>
                <a:lnTo>
                  <a:pt x="0" y="15240"/>
                </a:lnTo>
                <a:close/>
              </a:path>
            </a:pathLst>
          </a:custGeom>
          <a:solidFill>
            <a:srgbClr val="FF2600"/>
          </a:solidFill>
        </p:spPr>
        <p:txBody>
          <a:bodyPr wrap="square" lIns="0" tIns="0" rIns="0" bIns="0" rtlCol="0"/>
          <a:lstStyle/>
          <a:p>
            <a:endParaRPr/>
          </a:p>
        </p:txBody>
      </p:sp>
      <p:sp>
        <p:nvSpPr>
          <p:cNvPr id="76" name="object 76"/>
          <p:cNvSpPr/>
          <p:nvPr/>
        </p:nvSpPr>
        <p:spPr>
          <a:xfrm>
            <a:off x="0" y="700656"/>
            <a:ext cx="9143457" cy="920734"/>
          </a:xfrm>
          <a:custGeom>
            <a:avLst/>
            <a:gdLst/>
            <a:ahLst/>
            <a:cxnLst/>
            <a:rect l="l" t="t" r="r" b="b"/>
            <a:pathLst>
              <a:path w="10692765" h="1015364">
                <a:moveTo>
                  <a:pt x="4572" y="1010412"/>
                </a:moveTo>
                <a:lnTo>
                  <a:pt x="0" y="1005840"/>
                </a:lnTo>
                <a:lnTo>
                  <a:pt x="0" y="0"/>
                </a:lnTo>
                <a:lnTo>
                  <a:pt x="10692384" y="0"/>
                </a:lnTo>
                <a:lnTo>
                  <a:pt x="4572" y="0"/>
                </a:lnTo>
                <a:lnTo>
                  <a:pt x="0" y="4572"/>
                </a:lnTo>
                <a:lnTo>
                  <a:pt x="4572" y="4572"/>
                </a:lnTo>
                <a:lnTo>
                  <a:pt x="4572" y="1010412"/>
                </a:lnTo>
                <a:close/>
              </a:path>
              <a:path w="10692765" h="1015364">
                <a:moveTo>
                  <a:pt x="4572" y="4572"/>
                </a:moveTo>
                <a:lnTo>
                  <a:pt x="0" y="4572"/>
                </a:lnTo>
                <a:lnTo>
                  <a:pt x="4572" y="0"/>
                </a:lnTo>
                <a:lnTo>
                  <a:pt x="4572" y="4572"/>
                </a:lnTo>
                <a:close/>
              </a:path>
              <a:path w="10692765" h="1015364">
                <a:moveTo>
                  <a:pt x="10687812" y="4572"/>
                </a:moveTo>
                <a:lnTo>
                  <a:pt x="4572" y="4572"/>
                </a:lnTo>
                <a:lnTo>
                  <a:pt x="4572" y="0"/>
                </a:lnTo>
                <a:lnTo>
                  <a:pt x="10687812" y="0"/>
                </a:lnTo>
                <a:lnTo>
                  <a:pt x="10687812" y="4572"/>
                </a:lnTo>
                <a:close/>
              </a:path>
              <a:path w="10692765" h="1015364">
                <a:moveTo>
                  <a:pt x="10687812" y="1010412"/>
                </a:moveTo>
                <a:lnTo>
                  <a:pt x="10687812" y="0"/>
                </a:lnTo>
                <a:lnTo>
                  <a:pt x="10692384" y="4572"/>
                </a:lnTo>
                <a:lnTo>
                  <a:pt x="10692384" y="1005840"/>
                </a:lnTo>
                <a:lnTo>
                  <a:pt x="10687812" y="1010412"/>
                </a:lnTo>
                <a:close/>
              </a:path>
              <a:path w="10692765" h="1015364">
                <a:moveTo>
                  <a:pt x="10692384" y="4572"/>
                </a:moveTo>
                <a:lnTo>
                  <a:pt x="10687812" y="0"/>
                </a:lnTo>
                <a:lnTo>
                  <a:pt x="10692384" y="0"/>
                </a:lnTo>
                <a:lnTo>
                  <a:pt x="10692384" y="4572"/>
                </a:lnTo>
                <a:close/>
              </a:path>
              <a:path w="10692765" h="1015364">
                <a:moveTo>
                  <a:pt x="10692384" y="1014984"/>
                </a:moveTo>
                <a:lnTo>
                  <a:pt x="0" y="1014984"/>
                </a:lnTo>
                <a:lnTo>
                  <a:pt x="0" y="1005840"/>
                </a:lnTo>
                <a:lnTo>
                  <a:pt x="4572" y="1010412"/>
                </a:lnTo>
                <a:lnTo>
                  <a:pt x="10692384" y="1010412"/>
                </a:lnTo>
                <a:lnTo>
                  <a:pt x="10692384" y="1014984"/>
                </a:lnTo>
                <a:close/>
              </a:path>
              <a:path w="10692765" h="1015364">
                <a:moveTo>
                  <a:pt x="10687812" y="1010412"/>
                </a:moveTo>
                <a:lnTo>
                  <a:pt x="4572" y="1010412"/>
                </a:lnTo>
                <a:lnTo>
                  <a:pt x="4572" y="1005840"/>
                </a:lnTo>
                <a:lnTo>
                  <a:pt x="10687812" y="1005840"/>
                </a:lnTo>
                <a:lnTo>
                  <a:pt x="10687812" y="1010412"/>
                </a:lnTo>
                <a:close/>
              </a:path>
              <a:path w="10692765" h="1015364">
                <a:moveTo>
                  <a:pt x="10692384" y="1010412"/>
                </a:moveTo>
                <a:lnTo>
                  <a:pt x="10687812" y="1010412"/>
                </a:lnTo>
                <a:lnTo>
                  <a:pt x="10692384" y="1005840"/>
                </a:lnTo>
                <a:lnTo>
                  <a:pt x="10692384" y="1010412"/>
                </a:lnTo>
                <a:close/>
              </a:path>
            </a:pathLst>
          </a:custGeom>
          <a:solidFill>
            <a:srgbClr val="F03B1D"/>
          </a:solidFill>
        </p:spPr>
        <p:txBody>
          <a:bodyPr wrap="square" lIns="0" tIns="0" rIns="0" bIns="0" rtlCol="0"/>
          <a:lstStyle/>
          <a:p>
            <a:endParaRPr/>
          </a:p>
        </p:txBody>
      </p:sp>
      <p:sp>
        <p:nvSpPr>
          <p:cNvPr id="77" name="object 77"/>
          <p:cNvSpPr/>
          <p:nvPr/>
        </p:nvSpPr>
        <p:spPr>
          <a:xfrm>
            <a:off x="251520" y="836712"/>
            <a:ext cx="1524723" cy="585952"/>
          </a:xfrm>
          <a:prstGeom prst="rect">
            <a:avLst/>
          </a:prstGeom>
          <a:blipFill>
            <a:blip r:embed="rId2" cstate="print"/>
            <a:stretch>
              <a:fillRect/>
            </a:stretch>
          </a:blipFill>
        </p:spPr>
        <p:txBody>
          <a:bodyPr wrap="square" lIns="0" tIns="0" rIns="0" bIns="0" rtlCol="0"/>
          <a:lstStyle/>
          <a:p>
            <a:endParaRPr/>
          </a:p>
        </p:txBody>
      </p:sp>
      <p:sp>
        <p:nvSpPr>
          <p:cNvPr id="78" name="object 78"/>
          <p:cNvSpPr txBox="1"/>
          <p:nvPr/>
        </p:nvSpPr>
        <p:spPr>
          <a:xfrm>
            <a:off x="1086439" y="1802999"/>
            <a:ext cx="6938996" cy="4109236"/>
          </a:xfrm>
          <a:prstGeom prst="rect">
            <a:avLst/>
          </a:prstGeom>
        </p:spPr>
        <p:txBody>
          <a:bodyPr vert="horz" wrap="square" lIns="0" tIns="10575" rIns="0" bIns="0" rtlCol="0">
            <a:spAutoFit/>
          </a:bodyPr>
          <a:lstStyle/>
          <a:p>
            <a:pPr marL="1186067">
              <a:spcBef>
                <a:spcPts val="83"/>
              </a:spcBef>
            </a:pPr>
            <a:r>
              <a:rPr sz="2200" b="1" u="sng" spc="48" dirty="0">
                <a:solidFill>
                  <a:srgbClr val="31489E"/>
                </a:solidFill>
                <a:latin typeface="Times New Roman"/>
                <a:cs typeface="Times New Roman"/>
              </a:rPr>
              <a:t>İkinci </a:t>
            </a:r>
            <a:r>
              <a:rPr sz="2200" b="1" u="sng" spc="110" dirty="0">
                <a:solidFill>
                  <a:srgbClr val="31489E"/>
                </a:solidFill>
                <a:latin typeface="Times New Roman"/>
                <a:cs typeface="Times New Roman"/>
              </a:rPr>
              <a:t>Oturumdaki </a:t>
            </a:r>
            <a:r>
              <a:rPr sz="2200" b="1" u="sng" spc="35" dirty="0" err="1">
                <a:solidFill>
                  <a:srgbClr val="31489E"/>
                </a:solidFill>
                <a:latin typeface="Times New Roman"/>
                <a:cs typeface="Times New Roman"/>
              </a:rPr>
              <a:t>Testlerin</a:t>
            </a:r>
            <a:r>
              <a:rPr sz="2200" b="1" u="sng" spc="-320" dirty="0">
                <a:solidFill>
                  <a:srgbClr val="31489E"/>
                </a:solidFill>
                <a:latin typeface="Times New Roman"/>
                <a:cs typeface="Times New Roman"/>
              </a:rPr>
              <a:t> </a:t>
            </a:r>
            <a:r>
              <a:rPr lang="tr-TR" sz="2200" b="1" u="sng" spc="-320" dirty="0" smtClean="0">
                <a:solidFill>
                  <a:srgbClr val="31489E"/>
                </a:solidFill>
                <a:latin typeface="Times New Roman"/>
                <a:cs typeface="Times New Roman"/>
              </a:rPr>
              <a:t> </a:t>
            </a:r>
            <a:r>
              <a:rPr sz="2200" b="1" u="sng" spc="53" dirty="0" err="1" smtClean="0">
                <a:solidFill>
                  <a:srgbClr val="31489E"/>
                </a:solidFill>
                <a:latin typeface="Times New Roman"/>
                <a:cs typeface="Times New Roman"/>
              </a:rPr>
              <a:t>Ağırlıkları</a:t>
            </a:r>
            <a:endParaRPr sz="2200" b="1" u="sng" dirty="0">
              <a:latin typeface="Times New Roman"/>
              <a:cs typeface="Times New Roman"/>
            </a:endParaRPr>
          </a:p>
          <a:p>
            <a:pPr>
              <a:spcBef>
                <a:spcPts val="44"/>
              </a:spcBef>
            </a:pPr>
            <a:endParaRPr sz="2900" dirty="0">
              <a:latin typeface="Times New Roman"/>
              <a:cs typeface="Times New Roman"/>
            </a:endParaRPr>
          </a:p>
          <a:p>
            <a:pPr marL="11132"/>
            <a:r>
              <a:rPr b="1" u="sng" spc="-9" dirty="0">
                <a:latin typeface="Times New Roman"/>
                <a:cs typeface="Times New Roman"/>
              </a:rPr>
              <a:t>Sözel</a:t>
            </a:r>
            <a:r>
              <a:rPr b="1" u="sng" dirty="0">
                <a:latin typeface="Times New Roman"/>
                <a:cs typeface="Times New Roman"/>
              </a:rPr>
              <a:t> </a:t>
            </a:r>
            <a:r>
              <a:rPr b="1" u="sng" spc="92" dirty="0">
                <a:latin typeface="Times New Roman"/>
                <a:cs typeface="Times New Roman"/>
              </a:rPr>
              <a:t>puan:</a:t>
            </a:r>
            <a:endParaRPr b="1" u="sng" dirty="0">
              <a:latin typeface="Times New Roman"/>
              <a:cs typeface="Times New Roman"/>
            </a:endParaRPr>
          </a:p>
          <a:p>
            <a:pPr marL="11132" marR="663997">
              <a:lnSpc>
                <a:spcPts val="2226"/>
              </a:lnSpc>
              <a:spcBef>
                <a:spcPts val="83"/>
              </a:spcBef>
            </a:pPr>
            <a:r>
              <a:rPr dirty="0">
                <a:latin typeface="Times New Roman"/>
                <a:cs typeface="Times New Roman"/>
              </a:rPr>
              <a:t>Türk </a:t>
            </a:r>
            <a:r>
              <a:rPr spc="-4" dirty="0">
                <a:latin typeface="Times New Roman"/>
                <a:cs typeface="Times New Roman"/>
              </a:rPr>
              <a:t>Dili </a:t>
            </a:r>
            <a:r>
              <a:rPr spc="-4" dirty="0" err="1">
                <a:latin typeface="Times New Roman"/>
                <a:cs typeface="Times New Roman"/>
              </a:rPr>
              <a:t>ve</a:t>
            </a:r>
            <a:r>
              <a:rPr spc="-4" dirty="0">
                <a:latin typeface="Times New Roman"/>
                <a:cs typeface="Times New Roman"/>
              </a:rPr>
              <a:t> </a:t>
            </a:r>
            <a:r>
              <a:rPr spc="-4" dirty="0" err="1" smtClean="0">
                <a:latin typeface="Times New Roman"/>
                <a:cs typeface="Times New Roman"/>
              </a:rPr>
              <a:t>Edebiyatı</a:t>
            </a:r>
            <a:r>
              <a:rPr spc="-4" dirty="0" smtClean="0">
                <a:latin typeface="Times New Roman"/>
                <a:cs typeface="Times New Roman"/>
              </a:rPr>
              <a:t>-</a:t>
            </a:r>
            <a:r>
              <a:rPr lang="tr-TR" spc="-4" dirty="0" smtClean="0">
                <a:latin typeface="Times New Roman"/>
                <a:cs typeface="Times New Roman"/>
              </a:rPr>
              <a:t>Sosyal Bilgiler</a:t>
            </a:r>
            <a:r>
              <a:rPr spc="-4" dirty="0" smtClean="0">
                <a:latin typeface="Times New Roman"/>
                <a:cs typeface="Times New Roman"/>
              </a:rPr>
              <a:t>-1 </a:t>
            </a:r>
            <a:r>
              <a:rPr spc="-4" dirty="0">
                <a:latin typeface="Times New Roman"/>
                <a:cs typeface="Times New Roman"/>
              </a:rPr>
              <a:t>testinin ağırlığı </a:t>
            </a:r>
            <a:r>
              <a:rPr dirty="0">
                <a:latin typeface="Times New Roman"/>
                <a:cs typeface="Times New Roman"/>
              </a:rPr>
              <a:t>%50,  </a:t>
            </a:r>
            <a:r>
              <a:rPr spc="-4" dirty="0" err="1">
                <a:latin typeface="Times New Roman"/>
                <a:cs typeface="Times New Roman"/>
              </a:rPr>
              <a:t>Sosyal</a:t>
            </a:r>
            <a:r>
              <a:rPr spc="-4" dirty="0">
                <a:latin typeface="Times New Roman"/>
                <a:cs typeface="Times New Roman"/>
              </a:rPr>
              <a:t> </a:t>
            </a:r>
            <a:r>
              <a:rPr spc="-9" dirty="0" err="1" smtClean="0">
                <a:latin typeface="Times New Roman"/>
                <a:cs typeface="Times New Roman"/>
              </a:rPr>
              <a:t>Bilimler</a:t>
            </a:r>
            <a:r>
              <a:rPr lang="tr-TR" spc="-9" dirty="0" smtClean="0">
                <a:latin typeface="Times New Roman"/>
                <a:cs typeface="Times New Roman"/>
              </a:rPr>
              <a:t>-2</a:t>
            </a:r>
            <a:r>
              <a:rPr spc="-9" dirty="0" smtClean="0">
                <a:latin typeface="Times New Roman"/>
                <a:cs typeface="Times New Roman"/>
              </a:rPr>
              <a:t> </a:t>
            </a:r>
            <a:r>
              <a:rPr spc="-4" dirty="0">
                <a:latin typeface="Times New Roman"/>
                <a:cs typeface="Times New Roman"/>
              </a:rPr>
              <a:t>testinin ağırlığı</a:t>
            </a:r>
            <a:r>
              <a:rPr spc="-35" dirty="0">
                <a:latin typeface="Times New Roman"/>
                <a:cs typeface="Times New Roman"/>
              </a:rPr>
              <a:t> </a:t>
            </a:r>
            <a:r>
              <a:rPr dirty="0">
                <a:latin typeface="Times New Roman"/>
                <a:cs typeface="Times New Roman"/>
              </a:rPr>
              <a:t>%50</a:t>
            </a:r>
          </a:p>
          <a:p>
            <a:pPr>
              <a:spcBef>
                <a:spcPts val="9"/>
              </a:spcBef>
            </a:pPr>
            <a:endParaRPr sz="1900" dirty="0">
              <a:latin typeface="Times New Roman"/>
              <a:cs typeface="Times New Roman"/>
            </a:endParaRPr>
          </a:p>
          <a:p>
            <a:pPr marL="11132"/>
            <a:r>
              <a:rPr b="1" u="sng" spc="22" dirty="0">
                <a:latin typeface="Times New Roman"/>
                <a:cs typeface="Times New Roman"/>
              </a:rPr>
              <a:t>Sayısal</a:t>
            </a:r>
            <a:r>
              <a:rPr b="1" u="sng" dirty="0">
                <a:latin typeface="Times New Roman"/>
                <a:cs typeface="Times New Roman"/>
              </a:rPr>
              <a:t> </a:t>
            </a:r>
            <a:r>
              <a:rPr b="1" u="sng" spc="92" dirty="0">
                <a:latin typeface="Times New Roman"/>
                <a:cs typeface="Times New Roman"/>
              </a:rPr>
              <a:t>Puan:</a:t>
            </a:r>
            <a:endParaRPr b="1" u="sng" dirty="0">
              <a:latin typeface="Times New Roman"/>
              <a:cs typeface="Times New Roman"/>
            </a:endParaRPr>
          </a:p>
          <a:p>
            <a:pPr marL="11132" marR="2726117">
              <a:lnSpc>
                <a:spcPts val="2226"/>
              </a:lnSpc>
              <a:spcBef>
                <a:spcPts val="70"/>
              </a:spcBef>
            </a:pPr>
            <a:r>
              <a:rPr spc="-4" dirty="0">
                <a:latin typeface="Times New Roman"/>
                <a:cs typeface="Times New Roman"/>
              </a:rPr>
              <a:t>Matematik testinin ağırlığı </a:t>
            </a:r>
            <a:r>
              <a:rPr dirty="0">
                <a:latin typeface="Times New Roman"/>
                <a:cs typeface="Times New Roman"/>
              </a:rPr>
              <a:t>%50,  </a:t>
            </a:r>
            <a:endParaRPr lang="tr-TR" dirty="0" smtClean="0">
              <a:latin typeface="Times New Roman"/>
              <a:cs typeface="Times New Roman"/>
            </a:endParaRPr>
          </a:p>
          <a:p>
            <a:pPr marL="11132" marR="2726117">
              <a:lnSpc>
                <a:spcPts val="2226"/>
              </a:lnSpc>
              <a:spcBef>
                <a:spcPts val="70"/>
              </a:spcBef>
            </a:pPr>
            <a:r>
              <a:rPr spc="-4" dirty="0" smtClean="0">
                <a:latin typeface="Times New Roman"/>
                <a:cs typeface="Times New Roman"/>
              </a:rPr>
              <a:t>Fen </a:t>
            </a:r>
            <a:r>
              <a:rPr spc="-4" dirty="0">
                <a:latin typeface="Times New Roman"/>
                <a:cs typeface="Times New Roman"/>
              </a:rPr>
              <a:t>Bilimleri testinin ağırlığı</a:t>
            </a:r>
            <a:r>
              <a:rPr spc="-9" dirty="0">
                <a:latin typeface="Times New Roman"/>
                <a:cs typeface="Times New Roman"/>
              </a:rPr>
              <a:t> </a:t>
            </a:r>
            <a:r>
              <a:rPr spc="-4" dirty="0">
                <a:latin typeface="Times New Roman"/>
                <a:cs typeface="Times New Roman"/>
              </a:rPr>
              <a:t>%50</a:t>
            </a:r>
            <a:endParaRPr dirty="0">
              <a:latin typeface="Times New Roman"/>
              <a:cs typeface="Times New Roman"/>
            </a:endParaRPr>
          </a:p>
          <a:p>
            <a:pPr>
              <a:spcBef>
                <a:spcPts val="9"/>
              </a:spcBef>
            </a:pPr>
            <a:endParaRPr sz="1900" dirty="0">
              <a:latin typeface="Times New Roman"/>
              <a:cs typeface="Times New Roman"/>
            </a:endParaRPr>
          </a:p>
          <a:p>
            <a:pPr marL="11132"/>
            <a:r>
              <a:rPr b="1" u="sng" spc="44" dirty="0">
                <a:latin typeface="Times New Roman"/>
                <a:cs typeface="Times New Roman"/>
              </a:rPr>
              <a:t>Eşit </a:t>
            </a:r>
            <a:r>
              <a:rPr b="1" u="sng" spc="35" dirty="0">
                <a:latin typeface="Times New Roman"/>
                <a:cs typeface="Times New Roman"/>
              </a:rPr>
              <a:t>Ağırlık</a:t>
            </a:r>
            <a:r>
              <a:rPr b="1" u="sng" spc="-179" dirty="0">
                <a:latin typeface="Times New Roman"/>
                <a:cs typeface="Times New Roman"/>
              </a:rPr>
              <a:t> </a:t>
            </a:r>
            <a:r>
              <a:rPr b="1" u="sng" spc="75" dirty="0">
                <a:latin typeface="Times New Roman"/>
                <a:cs typeface="Times New Roman"/>
              </a:rPr>
              <a:t>Puanı:</a:t>
            </a:r>
            <a:endParaRPr b="1" u="sng" dirty="0">
              <a:latin typeface="Times New Roman"/>
              <a:cs typeface="Times New Roman"/>
            </a:endParaRPr>
          </a:p>
          <a:p>
            <a:pPr marL="11132" marR="663997">
              <a:lnSpc>
                <a:spcPts val="2226"/>
              </a:lnSpc>
              <a:spcBef>
                <a:spcPts val="83"/>
              </a:spcBef>
            </a:pPr>
            <a:r>
              <a:rPr dirty="0">
                <a:latin typeface="Times New Roman"/>
                <a:cs typeface="Times New Roman"/>
              </a:rPr>
              <a:t>Türk </a:t>
            </a:r>
            <a:r>
              <a:rPr spc="-4" dirty="0">
                <a:latin typeface="Times New Roman"/>
                <a:cs typeface="Times New Roman"/>
              </a:rPr>
              <a:t>Dili </a:t>
            </a:r>
            <a:r>
              <a:rPr spc="-4" dirty="0" err="1">
                <a:latin typeface="Times New Roman"/>
                <a:cs typeface="Times New Roman"/>
              </a:rPr>
              <a:t>ve</a:t>
            </a:r>
            <a:r>
              <a:rPr spc="-4" dirty="0">
                <a:latin typeface="Times New Roman"/>
                <a:cs typeface="Times New Roman"/>
              </a:rPr>
              <a:t> </a:t>
            </a:r>
            <a:r>
              <a:rPr spc="-4" dirty="0" err="1" smtClean="0">
                <a:latin typeface="Times New Roman"/>
                <a:cs typeface="Times New Roman"/>
              </a:rPr>
              <a:t>Edebiyatı</a:t>
            </a:r>
            <a:r>
              <a:rPr spc="-4" dirty="0" smtClean="0">
                <a:latin typeface="Times New Roman"/>
                <a:cs typeface="Times New Roman"/>
              </a:rPr>
              <a:t>-</a:t>
            </a:r>
            <a:r>
              <a:rPr lang="tr-TR" spc="-4" dirty="0" smtClean="0">
                <a:latin typeface="Times New Roman"/>
                <a:cs typeface="Times New Roman"/>
              </a:rPr>
              <a:t>Sosyal Bilgiler</a:t>
            </a:r>
            <a:r>
              <a:rPr spc="-4" dirty="0" smtClean="0">
                <a:latin typeface="Times New Roman"/>
                <a:cs typeface="Times New Roman"/>
              </a:rPr>
              <a:t>-1 </a:t>
            </a:r>
            <a:r>
              <a:rPr spc="-4" dirty="0">
                <a:latin typeface="Times New Roman"/>
                <a:cs typeface="Times New Roman"/>
              </a:rPr>
              <a:t>testinin ağırlığı </a:t>
            </a:r>
            <a:r>
              <a:rPr dirty="0">
                <a:latin typeface="Times New Roman"/>
                <a:cs typeface="Times New Roman"/>
              </a:rPr>
              <a:t>%50,  </a:t>
            </a:r>
            <a:r>
              <a:rPr spc="-4" dirty="0">
                <a:latin typeface="Times New Roman"/>
                <a:cs typeface="Times New Roman"/>
              </a:rPr>
              <a:t>Matematik testinin ağırlığı</a:t>
            </a:r>
            <a:r>
              <a:rPr spc="-48" dirty="0">
                <a:latin typeface="Times New Roman"/>
                <a:cs typeface="Times New Roman"/>
              </a:rPr>
              <a:t> </a:t>
            </a:r>
            <a:r>
              <a:rPr dirty="0">
                <a:latin typeface="Times New Roman"/>
                <a:cs typeface="Times New Roman"/>
              </a:rPr>
              <a:t>%50</a:t>
            </a:r>
          </a:p>
        </p:txBody>
      </p:sp>
      <p:sp>
        <p:nvSpPr>
          <p:cNvPr id="80" name="object 80"/>
          <p:cNvSpPr txBox="1">
            <a:spLocks noGrp="1"/>
          </p:cNvSpPr>
          <p:nvPr>
            <p:ph type="sldNum" sz="quarter" idx="4294967295"/>
          </p:nvPr>
        </p:nvSpPr>
        <p:spPr>
          <a:xfrm>
            <a:off x="8477704" y="5821171"/>
            <a:ext cx="160183" cy="282129"/>
          </a:xfrm>
          <a:prstGeom prst="rect">
            <a:avLst/>
          </a:prstGeom>
        </p:spPr>
        <p:txBody>
          <a:bodyPr vert="horz" wrap="square" lIns="0" tIns="0" rIns="0" bIns="0" rtlCol="0">
            <a:spAutoFit/>
          </a:bodyPr>
          <a:lstStyle/>
          <a:p>
            <a:pPr marL="22263">
              <a:lnSpc>
                <a:spcPts val="1096"/>
              </a:lnSpc>
            </a:pPr>
            <a:fld id="{81D60167-4931-47E6-BA6A-407CBD079E47}" type="slidenum">
              <a:rPr dirty="0"/>
              <a:pPr marL="22263">
                <a:lnSpc>
                  <a:spcPts val="1096"/>
                </a:lnSpc>
              </a:pPr>
              <a:t>14</a:t>
            </a:fld>
            <a:endParaRPr dirty="0"/>
          </a:p>
        </p:txBody>
      </p:sp>
      <p:sp>
        <p:nvSpPr>
          <p:cNvPr id="79" name="object 79"/>
          <p:cNvSpPr txBox="1">
            <a:spLocks noGrp="1"/>
          </p:cNvSpPr>
          <p:nvPr>
            <p:ph type="title"/>
          </p:nvPr>
        </p:nvSpPr>
        <p:spPr>
          <a:xfrm>
            <a:off x="0" y="984483"/>
            <a:ext cx="8964489" cy="569173"/>
          </a:xfrm>
          <a:prstGeom prst="rect">
            <a:avLst/>
          </a:prstGeom>
        </p:spPr>
        <p:txBody>
          <a:bodyPr vert="horz" wrap="square" lIns="0" tIns="15028" rIns="0" bIns="0" rtlCol="0">
            <a:spAutoFit/>
          </a:bodyPr>
          <a:lstStyle/>
          <a:p>
            <a:pPr marL="2989378">
              <a:spcBef>
                <a:spcPts val="118"/>
              </a:spcBef>
            </a:pPr>
            <a:r>
              <a:rPr sz="3600" spc="4" dirty="0"/>
              <a:t>Yükseköğretim </a:t>
            </a:r>
            <a:r>
              <a:rPr sz="3600" spc="9" dirty="0"/>
              <a:t>Kurumları</a:t>
            </a:r>
            <a:r>
              <a:rPr sz="3600" spc="-39" dirty="0"/>
              <a:t> </a:t>
            </a:r>
            <a:r>
              <a:rPr sz="3600" dirty="0"/>
              <a:t>Sınavı</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562074"/>
          </a:xfrm>
        </p:spPr>
        <p:txBody>
          <a:bodyPr>
            <a:normAutofit fontScale="90000"/>
          </a:bodyPr>
          <a:lstStyle/>
          <a:p>
            <a:r>
              <a:rPr lang="tr-TR" sz="4000" dirty="0">
                <a:solidFill>
                  <a:srgbClr val="7030A0"/>
                </a:solidFill>
              </a:rPr>
              <a:t>ÜNİVERSİTEYE GİRİŞ SINAVLARI</a:t>
            </a:r>
          </a:p>
        </p:txBody>
      </p:sp>
      <p:sp>
        <p:nvSpPr>
          <p:cNvPr id="5123" name="Rectangle 3"/>
          <p:cNvSpPr>
            <a:spLocks noGrp="1" noChangeArrowheads="1"/>
          </p:cNvSpPr>
          <p:nvPr>
            <p:ph type="body" idx="1"/>
          </p:nvPr>
        </p:nvSpPr>
        <p:spPr>
          <a:xfrm>
            <a:off x="179512" y="836712"/>
            <a:ext cx="8507288" cy="5688632"/>
          </a:xfrm>
        </p:spPr>
        <p:txBody>
          <a:bodyPr>
            <a:normAutofit/>
          </a:bodyPr>
          <a:lstStyle/>
          <a:p>
            <a:pPr algn="ctr">
              <a:lnSpc>
                <a:spcPct val="90000"/>
              </a:lnSpc>
              <a:buFontTx/>
              <a:buNone/>
            </a:pPr>
            <a:r>
              <a:rPr lang="tr-TR" b="1" dirty="0" smtClean="0">
                <a:solidFill>
                  <a:srgbClr val="FF0000"/>
                </a:solidFill>
              </a:rPr>
              <a:t>Temel Yeterlilik Testi</a:t>
            </a:r>
            <a:endParaRPr lang="tr-TR" b="1" dirty="0">
              <a:solidFill>
                <a:srgbClr val="FF0000"/>
              </a:solidFill>
            </a:endParaRPr>
          </a:p>
          <a:p>
            <a:pPr algn="ctr">
              <a:lnSpc>
                <a:spcPct val="90000"/>
              </a:lnSpc>
              <a:buFontTx/>
              <a:buNone/>
            </a:pPr>
            <a:r>
              <a:rPr lang="tr-TR" b="1" dirty="0" smtClean="0">
                <a:solidFill>
                  <a:srgbClr val="FF0000"/>
                </a:solidFill>
              </a:rPr>
              <a:t>-TYT-</a:t>
            </a:r>
          </a:p>
          <a:p>
            <a:pPr algn="ctr">
              <a:lnSpc>
                <a:spcPct val="90000"/>
              </a:lnSpc>
              <a:buFontTx/>
              <a:buNone/>
            </a:pPr>
            <a:r>
              <a:rPr lang="tr-TR" sz="2800" dirty="0" smtClean="0"/>
              <a:t>(Temel Matematik, Türkçe, Sosyal Bilimler, Fen Bilimleri)</a:t>
            </a:r>
            <a:endParaRPr lang="tr-TR" dirty="0"/>
          </a:p>
          <a:p>
            <a:pPr algn="ctr">
              <a:lnSpc>
                <a:spcPct val="90000"/>
              </a:lnSpc>
              <a:buFontTx/>
              <a:buNone/>
            </a:pPr>
            <a:r>
              <a:rPr lang="tr-TR" b="1" dirty="0" smtClean="0">
                <a:solidFill>
                  <a:srgbClr val="FF0000"/>
                </a:solidFill>
              </a:rPr>
              <a:t>Yükseköğretim Kurumları Sınavı</a:t>
            </a:r>
          </a:p>
          <a:p>
            <a:pPr algn="ctr">
              <a:lnSpc>
                <a:spcPct val="90000"/>
              </a:lnSpc>
              <a:buFontTx/>
              <a:buNone/>
            </a:pPr>
            <a:r>
              <a:rPr lang="tr-TR" b="1" dirty="0" smtClean="0">
                <a:solidFill>
                  <a:srgbClr val="FF0000"/>
                </a:solidFill>
              </a:rPr>
              <a:t>-YKS-</a:t>
            </a:r>
          </a:p>
          <a:p>
            <a:pPr algn="ctr">
              <a:lnSpc>
                <a:spcPct val="90000"/>
              </a:lnSpc>
              <a:buFontTx/>
              <a:buNone/>
            </a:pPr>
            <a:r>
              <a:rPr lang="tr-TR" dirty="0" smtClean="0"/>
              <a:t> *  40 Türk Dili ve Edebiyatı,  Sosyal Bilimler1 (TDE ,Tarih1,</a:t>
            </a:r>
            <a:r>
              <a:rPr lang="tr-TR" dirty="0" err="1" smtClean="0"/>
              <a:t>Coğ</a:t>
            </a:r>
            <a:r>
              <a:rPr lang="tr-TR" dirty="0" smtClean="0"/>
              <a:t> 1) </a:t>
            </a:r>
          </a:p>
          <a:p>
            <a:pPr algn="ctr">
              <a:lnSpc>
                <a:spcPct val="90000"/>
              </a:lnSpc>
              <a:buFontTx/>
              <a:buNone/>
            </a:pPr>
            <a:r>
              <a:rPr lang="tr-TR" dirty="0" smtClean="0"/>
              <a:t>*40 Matematik, </a:t>
            </a:r>
          </a:p>
          <a:p>
            <a:pPr algn="ctr">
              <a:lnSpc>
                <a:spcPct val="90000"/>
              </a:lnSpc>
              <a:buFontTx/>
              <a:buNone/>
            </a:pPr>
            <a:r>
              <a:rPr lang="tr-TR" dirty="0" smtClean="0"/>
              <a:t>*Sosyal Bilimler-2 (Tarih2, </a:t>
            </a:r>
            <a:r>
              <a:rPr lang="tr-TR" dirty="0" err="1" smtClean="0"/>
              <a:t>Coğ</a:t>
            </a:r>
            <a:r>
              <a:rPr lang="tr-TR" dirty="0" smtClean="0"/>
              <a:t>.2, Felsefe gr, DKAB)</a:t>
            </a:r>
          </a:p>
          <a:p>
            <a:pPr algn="ctr">
              <a:lnSpc>
                <a:spcPct val="90000"/>
              </a:lnSpc>
              <a:buFontTx/>
              <a:buNone/>
            </a:pPr>
            <a:r>
              <a:rPr lang="tr-TR" dirty="0" smtClean="0"/>
              <a:t>*40 Fen Bilimleri </a:t>
            </a:r>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r>
              <a:rPr lang="tr-TR" sz="4000" b="1" dirty="0">
                <a:solidFill>
                  <a:srgbClr val="FF0000"/>
                </a:solidFill>
              </a:rPr>
              <a:t>MF Puan Türü</a:t>
            </a:r>
            <a:r>
              <a:rPr lang="tr-TR" sz="4000" dirty="0">
                <a:solidFill>
                  <a:schemeClr val="accent1">
                    <a:lumMod val="75000"/>
                  </a:schemeClr>
                </a:solidFill>
              </a:rPr>
              <a:t/>
            </a:r>
            <a:br>
              <a:rPr lang="tr-TR" sz="4000" dirty="0">
                <a:solidFill>
                  <a:schemeClr val="accent1">
                    <a:lumMod val="75000"/>
                  </a:schemeClr>
                </a:solidFill>
              </a:rPr>
            </a:br>
            <a:r>
              <a:rPr lang="tr-TR" sz="4000" dirty="0">
                <a:solidFill>
                  <a:schemeClr val="accent1">
                    <a:lumMod val="75000"/>
                  </a:schemeClr>
                </a:solidFill>
              </a:rPr>
              <a:t>Tıp, Mühendislik, Mimarlık, ...</a:t>
            </a:r>
          </a:p>
        </p:txBody>
      </p:sp>
      <p:sp>
        <p:nvSpPr>
          <p:cNvPr id="6147" name="Rectangle 3"/>
          <p:cNvSpPr>
            <a:spLocks noGrp="1" noChangeArrowheads="1"/>
          </p:cNvSpPr>
          <p:nvPr>
            <p:ph type="body" idx="1"/>
          </p:nvPr>
        </p:nvSpPr>
        <p:spPr/>
        <p:txBody>
          <a:bodyPr/>
          <a:lstStyle/>
          <a:p>
            <a:pPr>
              <a:lnSpc>
                <a:spcPct val="90000"/>
              </a:lnSpc>
              <a:buFontTx/>
              <a:buNone/>
            </a:pPr>
            <a:endParaRPr lang="tr-TR" sz="2000" dirty="0"/>
          </a:p>
          <a:p>
            <a:pPr>
              <a:lnSpc>
                <a:spcPct val="90000"/>
              </a:lnSpc>
              <a:buFontTx/>
              <a:buNone/>
            </a:pPr>
            <a:r>
              <a:rPr lang="tr-TR" sz="2000" b="1" dirty="0" smtClean="0">
                <a:solidFill>
                  <a:srgbClr val="FF0000"/>
                </a:solidFill>
              </a:rPr>
              <a:t>TYT</a:t>
            </a:r>
            <a:endParaRPr lang="tr-TR" sz="2000" b="1" dirty="0">
              <a:solidFill>
                <a:srgbClr val="FF0000"/>
              </a:solidFill>
            </a:endParaRPr>
          </a:p>
          <a:p>
            <a:pPr>
              <a:lnSpc>
                <a:spcPct val="90000"/>
              </a:lnSpc>
              <a:buFontTx/>
              <a:buNone/>
            </a:pPr>
            <a:r>
              <a:rPr lang="tr-TR" sz="2000" dirty="0" smtClean="0"/>
              <a:t>(Matematik</a:t>
            </a:r>
            <a:r>
              <a:rPr lang="tr-TR" sz="2000" dirty="0"/>
              <a:t>, </a:t>
            </a:r>
            <a:r>
              <a:rPr lang="tr-TR" sz="2000" dirty="0" smtClean="0"/>
              <a:t>Fen </a:t>
            </a:r>
            <a:r>
              <a:rPr lang="tr-TR" sz="2000" dirty="0"/>
              <a:t>Bilimleri, </a:t>
            </a:r>
            <a:r>
              <a:rPr lang="tr-TR" sz="2000" dirty="0" smtClean="0"/>
              <a:t> </a:t>
            </a:r>
            <a:r>
              <a:rPr lang="tr-TR" sz="2000" dirty="0"/>
              <a:t>Türkçe, </a:t>
            </a:r>
            <a:r>
              <a:rPr lang="tr-TR" sz="2000" dirty="0" smtClean="0"/>
              <a:t> </a:t>
            </a:r>
            <a:r>
              <a:rPr lang="tr-TR" sz="2000" dirty="0"/>
              <a:t>Sosyal Bilimler sorusu)</a:t>
            </a:r>
          </a:p>
          <a:p>
            <a:pPr>
              <a:lnSpc>
                <a:spcPct val="90000"/>
              </a:lnSpc>
              <a:buFontTx/>
              <a:buNone/>
            </a:pPr>
            <a:endParaRPr lang="tr-TR" sz="2000" dirty="0" smtClean="0"/>
          </a:p>
          <a:p>
            <a:pPr>
              <a:lnSpc>
                <a:spcPct val="90000"/>
              </a:lnSpc>
              <a:buFontTx/>
              <a:buNone/>
            </a:pPr>
            <a:endParaRPr lang="tr-TR" sz="2000" dirty="0"/>
          </a:p>
          <a:p>
            <a:pPr>
              <a:lnSpc>
                <a:spcPct val="90000"/>
              </a:lnSpc>
              <a:buFontTx/>
              <a:buNone/>
            </a:pPr>
            <a:r>
              <a:rPr lang="tr-TR" sz="2000" b="1" dirty="0" smtClean="0">
                <a:solidFill>
                  <a:srgbClr val="FF0000"/>
                </a:solidFill>
              </a:rPr>
              <a:t>YKS Matematik Sınavı</a:t>
            </a:r>
          </a:p>
          <a:p>
            <a:pPr>
              <a:lnSpc>
                <a:spcPct val="90000"/>
              </a:lnSpc>
              <a:buFontTx/>
              <a:buNone/>
            </a:pPr>
            <a:r>
              <a:rPr lang="tr-TR" sz="2000" dirty="0" smtClean="0"/>
              <a:t>(Matematik , Geometri)</a:t>
            </a:r>
            <a:endParaRPr lang="tr-TR" sz="2000" dirty="0"/>
          </a:p>
          <a:p>
            <a:pPr>
              <a:lnSpc>
                <a:spcPct val="90000"/>
              </a:lnSpc>
              <a:buFontTx/>
              <a:buNone/>
            </a:pPr>
            <a:r>
              <a:rPr lang="tr-TR" sz="2000" dirty="0"/>
              <a:t>10, 11 ve 12. sınıfta okutulan Matematik ve Geometri konuları</a:t>
            </a:r>
          </a:p>
          <a:p>
            <a:pPr>
              <a:lnSpc>
                <a:spcPct val="90000"/>
              </a:lnSpc>
              <a:buFontTx/>
              <a:buNone/>
            </a:pPr>
            <a:endParaRPr lang="tr-TR" sz="2000" dirty="0"/>
          </a:p>
          <a:p>
            <a:pPr>
              <a:lnSpc>
                <a:spcPct val="90000"/>
              </a:lnSpc>
              <a:buFontTx/>
              <a:buNone/>
            </a:pPr>
            <a:r>
              <a:rPr lang="tr-TR" sz="2000" b="1" dirty="0" smtClean="0">
                <a:solidFill>
                  <a:srgbClr val="FF0000"/>
                </a:solidFill>
              </a:rPr>
              <a:t>Fen Bilimleri Sınavı</a:t>
            </a:r>
            <a:endParaRPr lang="tr-TR" sz="2000" b="1" dirty="0">
              <a:solidFill>
                <a:srgbClr val="FF0000"/>
              </a:solidFill>
            </a:endParaRPr>
          </a:p>
          <a:p>
            <a:pPr>
              <a:lnSpc>
                <a:spcPct val="90000"/>
              </a:lnSpc>
              <a:buFontTx/>
              <a:buNone/>
            </a:pPr>
            <a:r>
              <a:rPr lang="tr-TR" sz="2000" dirty="0" smtClean="0"/>
              <a:t>(Fizik, </a:t>
            </a:r>
            <a:r>
              <a:rPr lang="tr-TR" sz="2000" dirty="0"/>
              <a:t>Kimya </a:t>
            </a:r>
            <a:r>
              <a:rPr lang="tr-TR" sz="2000" dirty="0" smtClean="0"/>
              <a:t>, </a:t>
            </a:r>
            <a:r>
              <a:rPr lang="tr-TR" sz="2000" dirty="0"/>
              <a:t>Biyoloji </a:t>
            </a:r>
            <a:r>
              <a:rPr lang="tr-TR" sz="2000" dirty="0" smtClean="0"/>
              <a:t>soru</a:t>
            </a:r>
            <a:r>
              <a:rPr lang="tr-TR" sz="2000" dirty="0"/>
              <a:t>)</a:t>
            </a:r>
          </a:p>
          <a:p>
            <a:pPr>
              <a:lnSpc>
                <a:spcPct val="90000"/>
              </a:lnSpc>
              <a:buFontTx/>
              <a:buNone/>
            </a:pPr>
            <a:r>
              <a:rPr lang="tr-TR" sz="2000" dirty="0"/>
              <a:t>10, 11 ve 12. sınıf Fizik, Kimya ve Biyoloji konuları</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flipH="1">
            <a:off x="8686800" y="274638"/>
            <a:ext cx="100042" cy="153966"/>
          </a:xfrm>
        </p:spPr>
        <p:txBody>
          <a:bodyPr>
            <a:normAutofit fontScale="90000"/>
          </a:bodyPr>
          <a:lstStyle/>
          <a:p>
            <a:endParaRPr lang="tr-TR" dirty="0"/>
          </a:p>
        </p:txBody>
      </p:sp>
      <p:sp>
        <p:nvSpPr>
          <p:cNvPr id="3" name="2 İçerik Yer Tutucusu"/>
          <p:cNvSpPr>
            <a:spLocks noGrp="1"/>
          </p:cNvSpPr>
          <p:nvPr>
            <p:ph idx="1"/>
          </p:nvPr>
        </p:nvSpPr>
        <p:spPr>
          <a:xfrm>
            <a:off x="642910" y="357166"/>
            <a:ext cx="8229600" cy="5768997"/>
          </a:xfrm>
        </p:spPr>
        <p:txBody>
          <a:bodyPr>
            <a:normAutofit fontScale="70000" lnSpcReduction="20000"/>
          </a:bodyPr>
          <a:lstStyle/>
          <a:p>
            <a:r>
              <a:rPr lang="tr-TR" dirty="0" smtClean="0"/>
              <a:t>İstatistik, </a:t>
            </a:r>
          </a:p>
          <a:p>
            <a:r>
              <a:rPr lang="tr-TR" dirty="0" smtClean="0"/>
              <a:t>Matematik, </a:t>
            </a:r>
          </a:p>
          <a:p>
            <a:r>
              <a:rPr lang="tr-TR" dirty="0" smtClean="0"/>
              <a:t>Matematik Öğretmenliği, Matematik Mühendisliği,</a:t>
            </a:r>
          </a:p>
          <a:p>
            <a:r>
              <a:rPr lang="tr-TR" dirty="0" smtClean="0"/>
              <a:t>Astronomi ve Uzay Bilimleri</a:t>
            </a:r>
          </a:p>
          <a:p>
            <a:r>
              <a:rPr lang="tr-TR" dirty="0" smtClean="0"/>
              <a:t>Biyoloji, Fizik, Kimya bölümleri ve Kimya,Biyoloji, Fizik Öğretmenlikleri, Fen Bilgisi Öğretmenliği, </a:t>
            </a:r>
          </a:p>
          <a:p>
            <a:r>
              <a:rPr lang="tr-TR" dirty="0" smtClean="0"/>
              <a:t>Su ürünleri Mühendisliği,</a:t>
            </a:r>
          </a:p>
          <a:p>
            <a:r>
              <a:rPr lang="tr-TR" dirty="0" smtClean="0"/>
              <a:t>Tıp, Diş Hekimliği, Eczacılık, </a:t>
            </a:r>
          </a:p>
          <a:p>
            <a:r>
              <a:rPr lang="tr-TR" dirty="0" smtClean="0"/>
              <a:t>Moleküler Biyoloji ve Genetik, </a:t>
            </a:r>
          </a:p>
          <a:p>
            <a:r>
              <a:rPr lang="tr-TR" dirty="0" smtClean="0"/>
              <a:t>Beslenme ve Diyetetik, </a:t>
            </a:r>
          </a:p>
          <a:p>
            <a:r>
              <a:rPr lang="tr-TR" dirty="0" smtClean="0"/>
              <a:t>Fizyoterapi, </a:t>
            </a:r>
            <a:r>
              <a:rPr lang="tr-TR" dirty="0" err="1" smtClean="0"/>
              <a:t>Odyoloji</a:t>
            </a:r>
            <a:r>
              <a:rPr lang="tr-TR" dirty="0" smtClean="0"/>
              <a:t>, </a:t>
            </a:r>
            <a:r>
              <a:rPr lang="tr-TR" dirty="0" err="1" smtClean="0"/>
              <a:t>Ergoterapi</a:t>
            </a:r>
            <a:r>
              <a:rPr lang="tr-TR" dirty="0" smtClean="0"/>
              <a:t>, Dil ve Konuşma Terapisi,</a:t>
            </a:r>
          </a:p>
          <a:p>
            <a:r>
              <a:rPr lang="tr-TR" dirty="0" err="1" smtClean="0"/>
              <a:t>Gerontoloji</a:t>
            </a:r>
            <a:r>
              <a:rPr lang="tr-TR" dirty="0" smtClean="0"/>
              <a:t> , </a:t>
            </a:r>
          </a:p>
          <a:p>
            <a:r>
              <a:rPr lang="tr-TR" dirty="0" smtClean="0"/>
              <a:t>Hemşirelik, Ebelik,</a:t>
            </a:r>
          </a:p>
          <a:p>
            <a:r>
              <a:rPr lang="tr-TR" dirty="0" smtClean="0"/>
              <a:t>Bilgisayar, Bilgisayar sistemleri, </a:t>
            </a:r>
          </a:p>
          <a:p>
            <a:r>
              <a:rPr lang="tr-TR" dirty="0" smtClean="0"/>
              <a:t>İnşaat, Makine, Çevre, Deniz Ulaştırma, Gıda, Elektrik, Elektronik, Mimarlık, İç Mimarlık, Endüstri, Gemi İnşaatı Mühendislikleri</a:t>
            </a:r>
          </a:p>
          <a:p>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r>
              <a:rPr lang="tr-TR" sz="4000" b="1" dirty="0" smtClean="0">
                <a:solidFill>
                  <a:srgbClr val="7030A0"/>
                </a:solidFill>
              </a:rPr>
              <a:t>Eşit Ağırlık </a:t>
            </a:r>
            <a:r>
              <a:rPr lang="tr-TR" sz="4000" b="1" dirty="0">
                <a:solidFill>
                  <a:srgbClr val="7030A0"/>
                </a:solidFill>
              </a:rPr>
              <a:t>Puan Türü</a:t>
            </a:r>
            <a:r>
              <a:rPr lang="tr-TR" sz="4000" dirty="0">
                <a:solidFill>
                  <a:srgbClr val="C00000"/>
                </a:solidFill>
              </a:rPr>
              <a:t/>
            </a:r>
            <a:br>
              <a:rPr lang="tr-TR" sz="4000" dirty="0">
                <a:solidFill>
                  <a:srgbClr val="C00000"/>
                </a:solidFill>
              </a:rPr>
            </a:br>
            <a:r>
              <a:rPr lang="tr-TR" sz="4000" dirty="0">
                <a:solidFill>
                  <a:srgbClr val="C00000"/>
                </a:solidFill>
              </a:rPr>
              <a:t>Hukuk, İşletme, Psikoloji, ...</a:t>
            </a:r>
          </a:p>
        </p:txBody>
      </p:sp>
      <p:sp>
        <p:nvSpPr>
          <p:cNvPr id="7171" name="Rectangle 3"/>
          <p:cNvSpPr>
            <a:spLocks noGrp="1" noChangeArrowheads="1"/>
          </p:cNvSpPr>
          <p:nvPr>
            <p:ph type="body" idx="1"/>
          </p:nvPr>
        </p:nvSpPr>
        <p:spPr/>
        <p:txBody>
          <a:bodyPr/>
          <a:lstStyle/>
          <a:p>
            <a:pPr>
              <a:lnSpc>
                <a:spcPct val="90000"/>
              </a:lnSpc>
              <a:buFontTx/>
              <a:buNone/>
            </a:pPr>
            <a:endParaRPr lang="tr-TR" sz="2000" dirty="0"/>
          </a:p>
          <a:p>
            <a:pPr>
              <a:lnSpc>
                <a:spcPct val="90000"/>
              </a:lnSpc>
              <a:buFontTx/>
              <a:buNone/>
            </a:pPr>
            <a:endParaRPr lang="tr-TR" sz="2000" dirty="0"/>
          </a:p>
          <a:p>
            <a:pPr>
              <a:lnSpc>
                <a:spcPct val="90000"/>
              </a:lnSpc>
              <a:buFontTx/>
              <a:buNone/>
            </a:pPr>
            <a:r>
              <a:rPr lang="tr-TR" sz="2000" b="1" dirty="0" smtClean="0">
                <a:solidFill>
                  <a:srgbClr val="FF0000"/>
                </a:solidFill>
              </a:rPr>
              <a:t>TYT</a:t>
            </a:r>
          </a:p>
          <a:p>
            <a:pPr>
              <a:lnSpc>
                <a:spcPct val="90000"/>
              </a:lnSpc>
              <a:buFontTx/>
              <a:buNone/>
            </a:pPr>
            <a:r>
              <a:rPr lang="tr-TR" sz="2000" dirty="0" smtClean="0"/>
              <a:t>(Matematik, Fen Bilimleri,  Türkçe,  Sosyal Bilimler soruları)</a:t>
            </a:r>
          </a:p>
          <a:p>
            <a:pPr>
              <a:lnSpc>
                <a:spcPct val="90000"/>
              </a:lnSpc>
              <a:buFontTx/>
              <a:buNone/>
            </a:pPr>
            <a:endParaRPr lang="tr-TR" sz="2000" dirty="0"/>
          </a:p>
          <a:p>
            <a:pPr>
              <a:lnSpc>
                <a:spcPct val="90000"/>
              </a:lnSpc>
              <a:buFontTx/>
              <a:buNone/>
            </a:pPr>
            <a:r>
              <a:rPr lang="tr-TR" sz="2000" b="1" dirty="0" smtClean="0">
                <a:solidFill>
                  <a:srgbClr val="FF0000"/>
                </a:solidFill>
              </a:rPr>
              <a:t>Matematik Sınavı</a:t>
            </a:r>
            <a:endParaRPr lang="tr-TR" sz="2000" b="1" dirty="0">
              <a:solidFill>
                <a:srgbClr val="FF0000"/>
              </a:solidFill>
            </a:endParaRPr>
          </a:p>
          <a:p>
            <a:pPr>
              <a:lnSpc>
                <a:spcPct val="90000"/>
              </a:lnSpc>
              <a:buFontTx/>
              <a:buNone/>
            </a:pPr>
            <a:r>
              <a:rPr lang="tr-TR" sz="2000" dirty="0"/>
              <a:t>(Matematik </a:t>
            </a:r>
            <a:r>
              <a:rPr lang="tr-TR" sz="2000" dirty="0" smtClean="0"/>
              <a:t>, </a:t>
            </a:r>
            <a:r>
              <a:rPr lang="tr-TR" sz="2000" dirty="0"/>
              <a:t>Geometri </a:t>
            </a:r>
            <a:r>
              <a:rPr lang="tr-TR" sz="2000" dirty="0" smtClean="0"/>
              <a:t>)</a:t>
            </a:r>
            <a:endParaRPr lang="tr-TR" sz="2000" dirty="0"/>
          </a:p>
          <a:p>
            <a:pPr>
              <a:lnSpc>
                <a:spcPct val="90000"/>
              </a:lnSpc>
              <a:buFontTx/>
              <a:buNone/>
            </a:pPr>
            <a:r>
              <a:rPr lang="tr-TR" sz="2000" dirty="0"/>
              <a:t>10, 11 ve 12. sınıfta okutulan Matematik ve Geometri konuları</a:t>
            </a:r>
          </a:p>
          <a:p>
            <a:pPr>
              <a:lnSpc>
                <a:spcPct val="90000"/>
              </a:lnSpc>
              <a:buFontTx/>
              <a:buNone/>
            </a:pPr>
            <a:endParaRPr lang="tr-TR" sz="2000" dirty="0"/>
          </a:p>
          <a:p>
            <a:pPr>
              <a:lnSpc>
                <a:spcPct val="90000"/>
              </a:lnSpc>
              <a:buFontTx/>
              <a:buNone/>
            </a:pPr>
            <a:r>
              <a:rPr lang="tr-TR" sz="2000" b="1" dirty="0" smtClean="0">
                <a:solidFill>
                  <a:srgbClr val="FF0000"/>
                </a:solidFill>
              </a:rPr>
              <a:t>Sosyal Bilimler 1 Sınavı</a:t>
            </a:r>
            <a:endParaRPr lang="tr-TR" sz="2000" b="1" dirty="0">
              <a:solidFill>
                <a:srgbClr val="FF0000"/>
              </a:solidFill>
            </a:endParaRPr>
          </a:p>
          <a:p>
            <a:pPr>
              <a:lnSpc>
                <a:spcPct val="90000"/>
              </a:lnSpc>
              <a:buFontTx/>
              <a:buNone/>
            </a:pPr>
            <a:r>
              <a:rPr lang="tr-TR" sz="2000" dirty="0"/>
              <a:t>(Edebiyat </a:t>
            </a:r>
            <a:r>
              <a:rPr lang="tr-TR" sz="2000" dirty="0" smtClean="0"/>
              <a:t>, </a:t>
            </a:r>
            <a:r>
              <a:rPr lang="tr-TR" sz="2000" dirty="0"/>
              <a:t>Coğrafya </a:t>
            </a:r>
            <a:r>
              <a:rPr lang="tr-TR" sz="2000" dirty="0" smtClean="0"/>
              <a:t>1, Tarih 1)</a:t>
            </a:r>
            <a:endParaRPr lang="tr-TR" sz="2000" dirty="0"/>
          </a:p>
          <a:p>
            <a:pPr>
              <a:lnSpc>
                <a:spcPct val="90000"/>
              </a:lnSpc>
              <a:buFontTx/>
              <a:buNone/>
            </a:pPr>
            <a:r>
              <a:rPr lang="tr-TR" sz="2000" dirty="0"/>
              <a:t>10, 11 ve 12. sınıf Türk </a:t>
            </a:r>
            <a:r>
              <a:rPr lang="tr-TR" sz="2000" dirty="0" smtClean="0"/>
              <a:t>Edebiyatı, Tarih </a:t>
            </a:r>
            <a:r>
              <a:rPr lang="tr-TR" sz="2000" dirty="0"/>
              <a:t>ve Coğrafya konuları</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39718"/>
          </a:xfrm>
        </p:spPr>
        <p:txBody>
          <a:bodyPr>
            <a:normAutofit fontScale="90000"/>
          </a:bodyPr>
          <a:lstStyle/>
          <a:p>
            <a:r>
              <a:rPr lang="tr-TR" b="1" dirty="0" smtClean="0">
                <a:solidFill>
                  <a:srgbClr val="FF0000"/>
                </a:solidFill>
              </a:rPr>
              <a:t>Türkçe-Matematik</a:t>
            </a:r>
            <a:r>
              <a:rPr lang="tr-TR" dirty="0" smtClean="0"/>
              <a:t> </a:t>
            </a:r>
            <a:r>
              <a:rPr lang="tr-TR" b="1" dirty="0" smtClean="0">
                <a:solidFill>
                  <a:srgbClr val="FF0000"/>
                </a:solidFill>
              </a:rPr>
              <a:t>Ağırlıklı</a:t>
            </a:r>
            <a:endParaRPr lang="tr-TR" b="1" dirty="0">
              <a:solidFill>
                <a:srgbClr val="FF0000"/>
              </a:solidFill>
            </a:endParaRPr>
          </a:p>
        </p:txBody>
      </p:sp>
      <p:sp>
        <p:nvSpPr>
          <p:cNvPr id="3" name="2 İçerik Yer Tutucusu"/>
          <p:cNvSpPr>
            <a:spLocks noGrp="1"/>
          </p:cNvSpPr>
          <p:nvPr>
            <p:ph idx="1"/>
          </p:nvPr>
        </p:nvSpPr>
        <p:spPr>
          <a:xfrm>
            <a:off x="457200" y="785794"/>
            <a:ext cx="8229600" cy="5786478"/>
          </a:xfrm>
        </p:spPr>
        <p:txBody>
          <a:bodyPr>
            <a:normAutofit fontScale="70000" lnSpcReduction="20000"/>
          </a:bodyPr>
          <a:lstStyle/>
          <a:p>
            <a:r>
              <a:rPr lang="tr-TR" dirty="0" smtClean="0"/>
              <a:t>İktisat, İşletme, </a:t>
            </a:r>
          </a:p>
          <a:p>
            <a:r>
              <a:rPr lang="tr-TR" dirty="0" smtClean="0"/>
              <a:t>Maliye, Muhasebe,  </a:t>
            </a:r>
          </a:p>
          <a:p>
            <a:r>
              <a:rPr lang="tr-TR" dirty="0" smtClean="0"/>
              <a:t>Ekonometri, </a:t>
            </a:r>
          </a:p>
          <a:p>
            <a:r>
              <a:rPr lang="tr-TR" dirty="0" smtClean="0"/>
              <a:t>Lojistik, </a:t>
            </a:r>
          </a:p>
          <a:p>
            <a:r>
              <a:rPr lang="tr-TR" dirty="0" smtClean="0"/>
              <a:t>Sağlık Yönetimi, </a:t>
            </a:r>
          </a:p>
          <a:p>
            <a:r>
              <a:rPr lang="tr-TR" dirty="0" smtClean="0"/>
              <a:t>Bankacılık ve Sigortacılık ,</a:t>
            </a:r>
          </a:p>
          <a:p>
            <a:r>
              <a:rPr lang="tr-TR" dirty="0" smtClean="0"/>
              <a:t>Turizm ve Otelcilik ,</a:t>
            </a:r>
          </a:p>
          <a:p>
            <a:r>
              <a:rPr lang="tr-TR" dirty="0" smtClean="0"/>
              <a:t>İç Mimarlık ve Çevre Tasarımı,</a:t>
            </a:r>
          </a:p>
          <a:p>
            <a:r>
              <a:rPr lang="tr-TR" dirty="0" smtClean="0"/>
              <a:t>Uluslararası Finans,Uluslar arası Ticaret, Uluslar arası İlişkiler</a:t>
            </a:r>
          </a:p>
          <a:p>
            <a:r>
              <a:rPr lang="tr-TR" dirty="0" smtClean="0"/>
              <a:t>Kamu Yönetimi, </a:t>
            </a:r>
          </a:p>
          <a:p>
            <a:r>
              <a:rPr lang="tr-TR" dirty="0" smtClean="0"/>
              <a:t>Sınıf Öğretmenliği , </a:t>
            </a:r>
            <a:endParaRPr lang="tr-TR" dirty="0" smtClean="0">
              <a:solidFill>
                <a:srgbClr val="C00000"/>
              </a:solidFill>
            </a:endParaRPr>
          </a:p>
          <a:p>
            <a:r>
              <a:rPr lang="tr-TR" dirty="0" smtClean="0"/>
              <a:t>Psikoloji, Sosyoloji, Felsefe, Rehberlik ve Psikolojik Danışmanlık,</a:t>
            </a:r>
          </a:p>
          <a:p>
            <a:r>
              <a:rPr lang="tr-TR" dirty="0" smtClean="0"/>
              <a:t>Sosyal Hizmet, </a:t>
            </a:r>
          </a:p>
          <a:p>
            <a:r>
              <a:rPr lang="tr-TR" dirty="0" smtClean="0"/>
              <a:t>Antropoloji, Arkeoloji, </a:t>
            </a:r>
          </a:p>
          <a:p>
            <a:r>
              <a:rPr lang="tr-TR" dirty="0" smtClean="0"/>
              <a:t>Hukuk,</a:t>
            </a:r>
          </a:p>
          <a:p>
            <a:r>
              <a:rPr lang="tr-TR" dirty="0" smtClean="0"/>
              <a:t>Çocuk Gelişimi</a:t>
            </a: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ctr"/>
            <a:r>
              <a:rPr lang="tr-TR" sz="6000" b="1" dirty="0" smtClean="0">
                <a:solidFill>
                  <a:schemeClr val="accent1">
                    <a:lumMod val="75000"/>
                  </a:schemeClr>
                </a:solidFill>
              </a:rPr>
              <a:t>Yanlış ders-alan seçimi</a:t>
            </a:r>
            <a:endParaRPr lang="tr-TR" sz="6000" b="1" dirty="0">
              <a:solidFill>
                <a:schemeClr val="accent1">
                  <a:lumMod val="75000"/>
                </a:schemeClr>
              </a:solidFill>
            </a:endParaRPr>
          </a:p>
        </p:txBody>
      </p:sp>
      <p:sp>
        <p:nvSpPr>
          <p:cNvPr id="3" name="İçerik Yer Tutucusu 2"/>
          <p:cNvSpPr>
            <a:spLocks noGrp="1"/>
          </p:cNvSpPr>
          <p:nvPr>
            <p:ph idx="1"/>
          </p:nvPr>
        </p:nvSpPr>
        <p:spPr>
          <a:xfrm>
            <a:off x="1547664" y="1340768"/>
            <a:ext cx="7443936" cy="5328592"/>
          </a:xfrm>
        </p:spPr>
        <p:txBody>
          <a:bodyPr/>
          <a:lstStyle/>
          <a:p>
            <a:r>
              <a:rPr lang="tr-TR" dirty="0" smtClean="0"/>
              <a:t>Ortaöğretimde derslerimize olan motivasyonumuzu azaltır.</a:t>
            </a:r>
          </a:p>
          <a:p>
            <a:endParaRPr lang="tr-TR" dirty="0" smtClean="0"/>
          </a:p>
          <a:p>
            <a:r>
              <a:rPr lang="tr-TR" dirty="0" smtClean="0"/>
              <a:t>Motivasyonumuzun azaldığı derslerde notlarımız düşecektir.</a:t>
            </a:r>
          </a:p>
          <a:p>
            <a:pPr marL="0" indent="0">
              <a:buNone/>
            </a:pPr>
            <a:endParaRPr lang="tr-TR" dirty="0" smtClean="0"/>
          </a:p>
          <a:p>
            <a:r>
              <a:rPr lang="tr-TR" dirty="0" smtClean="0"/>
              <a:t>Ortaöğretimde düşen notlarımız TYT-YKS de düşük OBP olarak karşımıza çıkacaktır.</a:t>
            </a:r>
          </a:p>
          <a:p>
            <a:endParaRPr lang="tr-TR" dirty="0"/>
          </a:p>
        </p:txBody>
      </p:sp>
      <p:pic>
        <p:nvPicPr>
          <p:cNvPr id="3074" name="Picture 2" descr="C:\Users\ASUS\Desktop\indir.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2276872"/>
            <a:ext cx="1368152" cy="2592288"/>
          </a:xfrm>
          <a:prstGeom prst="rect">
            <a:avLst/>
          </a:prstGeom>
          <a:noFill/>
          <a:extLst>
            <a:ext uri="{909E8E84-426E-40DD-AFC4-6F175D3DCCD1}">
              <a14:hiddenFill xmlns:a14="http://schemas.microsoft.com/office/drawing/2010/main" xmlns="">
                <a:solidFill>
                  <a:srgbClr val="FFFFFF"/>
                </a:solidFill>
              </a14:hiddenFill>
            </a:ext>
          </a:extLst>
        </p:spPr>
      </p:pic>
      <p:pic>
        <p:nvPicPr>
          <p:cNvPr id="3075" name="Picture 3" descr="C:\Users\ASUS\Desktop\images (1).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740352" y="1196752"/>
            <a:ext cx="1152128" cy="144016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501781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r>
              <a:rPr lang="tr-TR" sz="4000" b="1" dirty="0" smtClean="0">
                <a:solidFill>
                  <a:srgbClr val="7030A0"/>
                </a:solidFill>
              </a:rPr>
              <a:t>Sözel </a:t>
            </a:r>
            <a:r>
              <a:rPr lang="tr-TR" sz="4000" b="1" dirty="0">
                <a:solidFill>
                  <a:srgbClr val="7030A0"/>
                </a:solidFill>
              </a:rPr>
              <a:t>Puan Türü</a:t>
            </a:r>
            <a:r>
              <a:rPr lang="tr-TR" sz="4000" dirty="0">
                <a:solidFill>
                  <a:srgbClr val="00B050"/>
                </a:solidFill>
              </a:rPr>
              <a:t/>
            </a:r>
            <a:br>
              <a:rPr lang="tr-TR" sz="4000" dirty="0">
                <a:solidFill>
                  <a:srgbClr val="00B050"/>
                </a:solidFill>
              </a:rPr>
            </a:br>
            <a:r>
              <a:rPr lang="tr-TR" sz="4000" dirty="0">
                <a:solidFill>
                  <a:srgbClr val="00B050"/>
                </a:solidFill>
              </a:rPr>
              <a:t>İletişim, Reklamcılık, ...</a:t>
            </a:r>
          </a:p>
        </p:txBody>
      </p:sp>
      <p:sp>
        <p:nvSpPr>
          <p:cNvPr id="9219" name="Rectangle 3"/>
          <p:cNvSpPr>
            <a:spLocks noGrp="1" noChangeArrowheads="1"/>
          </p:cNvSpPr>
          <p:nvPr>
            <p:ph type="body" idx="1"/>
          </p:nvPr>
        </p:nvSpPr>
        <p:spPr>
          <a:xfrm>
            <a:off x="323850" y="1844675"/>
            <a:ext cx="8589963" cy="4525963"/>
          </a:xfrm>
        </p:spPr>
        <p:txBody>
          <a:bodyPr/>
          <a:lstStyle/>
          <a:p>
            <a:pPr>
              <a:lnSpc>
                <a:spcPct val="90000"/>
              </a:lnSpc>
              <a:buFontTx/>
              <a:buNone/>
            </a:pPr>
            <a:r>
              <a:rPr lang="tr-TR" sz="2000" b="1" dirty="0" smtClean="0">
                <a:solidFill>
                  <a:srgbClr val="FF0000"/>
                </a:solidFill>
              </a:rPr>
              <a:t>TYT</a:t>
            </a:r>
          </a:p>
          <a:p>
            <a:pPr>
              <a:lnSpc>
                <a:spcPct val="90000"/>
              </a:lnSpc>
              <a:buFontTx/>
              <a:buNone/>
            </a:pPr>
            <a:r>
              <a:rPr lang="tr-TR" sz="2000" dirty="0" smtClean="0"/>
              <a:t>(Matematik, Fen Bilimleri,  Türkçe,  Sosyal Bilimler sorusu)</a:t>
            </a:r>
          </a:p>
          <a:p>
            <a:pPr>
              <a:lnSpc>
                <a:spcPct val="90000"/>
              </a:lnSpc>
              <a:buFontTx/>
              <a:buNone/>
            </a:pPr>
            <a:endParaRPr lang="tr-TR" sz="2000" dirty="0"/>
          </a:p>
          <a:p>
            <a:pPr>
              <a:lnSpc>
                <a:spcPct val="90000"/>
              </a:lnSpc>
              <a:buFontTx/>
              <a:buNone/>
            </a:pPr>
            <a:r>
              <a:rPr lang="tr-TR" sz="2000" b="1" dirty="0" smtClean="0">
                <a:solidFill>
                  <a:srgbClr val="FF0000"/>
                </a:solidFill>
              </a:rPr>
              <a:t>Sosyal Bilimler 1 Sınavı</a:t>
            </a:r>
            <a:endParaRPr lang="tr-TR" sz="2000" b="1" dirty="0">
              <a:solidFill>
                <a:srgbClr val="FF0000"/>
              </a:solidFill>
            </a:endParaRPr>
          </a:p>
          <a:p>
            <a:pPr>
              <a:lnSpc>
                <a:spcPct val="90000"/>
              </a:lnSpc>
              <a:buFontTx/>
              <a:buNone/>
            </a:pPr>
            <a:r>
              <a:rPr lang="tr-TR" sz="2000" dirty="0"/>
              <a:t>(Edebiyat </a:t>
            </a:r>
            <a:r>
              <a:rPr lang="tr-TR" sz="2000" dirty="0" smtClean="0"/>
              <a:t>, Coğrafya1, Tarih1  )</a:t>
            </a:r>
            <a:endParaRPr lang="tr-TR" sz="2000" dirty="0"/>
          </a:p>
          <a:p>
            <a:pPr>
              <a:lnSpc>
                <a:spcPct val="90000"/>
              </a:lnSpc>
              <a:buFontTx/>
              <a:buNone/>
            </a:pPr>
            <a:r>
              <a:rPr lang="tr-TR" sz="2000" dirty="0"/>
              <a:t>10, 11 ve 12. sınıf Türk Edebiyatı ve Coğrafya konuları</a:t>
            </a:r>
          </a:p>
          <a:p>
            <a:pPr>
              <a:lnSpc>
                <a:spcPct val="90000"/>
              </a:lnSpc>
              <a:buFontTx/>
              <a:buNone/>
            </a:pPr>
            <a:endParaRPr lang="tr-TR" sz="2000" dirty="0"/>
          </a:p>
          <a:p>
            <a:pPr>
              <a:lnSpc>
                <a:spcPct val="90000"/>
              </a:lnSpc>
              <a:buFontTx/>
              <a:buNone/>
            </a:pPr>
            <a:r>
              <a:rPr lang="tr-TR" sz="2000" b="1" dirty="0" smtClean="0">
                <a:solidFill>
                  <a:srgbClr val="FF0000"/>
                </a:solidFill>
              </a:rPr>
              <a:t>Sosyal Bilimler 2 Sınavı</a:t>
            </a:r>
            <a:endParaRPr lang="tr-TR" sz="2000" b="1" dirty="0">
              <a:solidFill>
                <a:srgbClr val="FF0000"/>
              </a:solidFill>
            </a:endParaRPr>
          </a:p>
          <a:p>
            <a:pPr>
              <a:lnSpc>
                <a:spcPct val="90000"/>
              </a:lnSpc>
              <a:buFontTx/>
              <a:buNone/>
            </a:pPr>
            <a:r>
              <a:rPr lang="tr-TR" sz="2000" dirty="0"/>
              <a:t>(</a:t>
            </a:r>
            <a:r>
              <a:rPr lang="tr-TR" sz="2000" dirty="0" smtClean="0"/>
              <a:t>Tarih2 , Coğrafya2 ,Felsefe  grubu ve Din Kültürü v A.B.)</a:t>
            </a:r>
            <a:endParaRPr lang="tr-TR" sz="2000" dirty="0"/>
          </a:p>
          <a:p>
            <a:pPr>
              <a:lnSpc>
                <a:spcPct val="90000"/>
              </a:lnSpc>
              <a:buFontTx/>
              <a:buNone/>
            </a:pPr>
            <a:r>
              <a:rPr lang="tr-TR" sz="2000" dirty="0"/>
              <a:t>10, 11 ve 12. sınıf Tarih, Coğrafya, </a:t>
            </a:r>
            <a:r>
              <a:rPr lang="tr-TR" sz="2000" dirty="0" smtClean="0"/>
              <a:t>Felsefe ve Din Kültürü konuları )</a:t>
            </a:r>
            <a:endParaRPr lang="tr-TR" sz="2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82594"/>
          </a:xfrm>
        </p:spPr>
        <p:txBody>
          <a:bodyPr>
            <a:normAutofit fontScale="90000"/>
          </a:bodyPr>
          <a:lstStyle/>
          <a:p>
            <a:r>
              <a:rPr lang="tr-TR" b="1" dirty="0" smtClean="0">
                <a:solidFill>
                  <a:srgbClr val="FF0000"/>
                </a:solidFill>
              </a:rPr>
              <a:t>Türkçe-Sosyal (Sözel) </a:t>
            </a:r>
            <a:r>
              <a:rPr lang="tr-TR" dirty="0" smtClean="0"/>
              <a:t>Ağırlıklı</a:t>
            </a:r>
            <a:endParaRPr lang="tr-TR" dirty="0"/>
          </a:p>
        </p:txBody>
      </p:sp>
      <p:sp>
        <p:nvSpPr>
          <p:cNvPr id="3" name="2 İçerik Yer Tutucusu"/>
          <p:cNvSpPr>
            <a:spLocks noGrp="1"/>
          </p:cNvSpPr>
          <p:nvPr>
            <p:ph idx="1"/>
          </p:nvPr>
        </p:nvSpPr>
        <p:spPr>
          <a:xfrm>
            <a:off x="457200" y="1285860"/>
            <a:ext cx="8229600" cy="5214974"/>
          </a:xfrm>
        </p:spPr>
        <p:txBody>
          <a:bodyPr>
            <a:normAutofit fontScale="70000" lnSpcReduction="20000"/>
          </a:bodyPr>
          <a:lstStyle/>
          <a:p>
            <a:r>
              <a:rPr lang="tr-TR" sz="3400" dirty="0" smtClean="0"/>
              <a:t>Coğrafya ve Sosyal Bilgiler Öğretmenliği, </a:t>
            </a:r>
          </a:p>
          <a:p>
            <a:r>
              <a:rPr lang="tr-TR" sz="3400" dirty="0" smtClean="0"/>
              <a:t>Radyo ve Televizyon, </a:t>
            </a:r>
          </a:p>
          <a:p>
            <a:r>
              <a:rPr lang="tr-TR" sz="3400" dirty="0" smtClean="0"/>
              <a:t>Halkla İlişkiler, </a:t>
            </a:r>
          </a:p>
          <a:p>
            <a:r>
              <a:rPr lang="tr-TR" sz="3400" dirty="0" smtClean="0"/>
              <a:t>Gazetecilik,</a:t>
            </a:r>
          </a:p>
          <a:p>
            <a:r>
              <a:rPr lang="tr-TR" sz="3400" dirty="0" smtClean="0"/>
              <a:t>İletişim Bilimleri, </a:t>
            </a:r>
          </a:p>
          <a:p>
            <a:r>
              <a:rPr lang="tr-TR" sz="3400" dirty="0" smtClean="0"/>
              <a:t>Film Tasarımı, </a:t>
            </a:r>
          </a:p>
          <a:p>
            <a:r>
              <a:rPr lang="tr-TR" sz="3400" dirty="0" smtClean="0"/>
              <a:t>Televizyon Haberciliği ve Programcılığı </a:t>
            </a:r>
            <a:r>
              <a:rPr lang="tr-TR" sz="3400" dirty="0" smtClean="0">
                <a:solidFill>
                  <a:srgbClr val="00B050"/>
                </a:solidFill>
              </a:rPr>
              <a:t>,</a:t>
            </a:r>
          </a:p>
          <a:p>
            <a:r>
              <a:rPr lang="tr-TR" sz="3400" dirty="0" smtClean="0"/>
              <a:t>Türkçe öğretmenliği, Türk Dili ve Edebiyatı ve Öğretmenliği,</a:t>
            </a:r>
          </a:p>
          <a:p>
            <a:r>
              <a:rPr lang="tr-TR" sz="3400" dirty="0" smtClean="0"/>
              <a:t>Tarih, Sanat Tarihi, Sümeroloji,   Hititoloji, </a:t>
            </a:r>
          </a:p>
          <a:p>
            <a:r>
              <a:rPr lang="tr-TR" sz="3400" dirty="0" smtClean="0"/>
              <a:t>Yeni Medya, Görsel İletişim Tasarımı,Medya ve İletişim, </a:t>
            </a:r>
          </a:p>
          <a:p>
            <a:r>
              <a:rPr lang="tr-TR" sz="3400" dirty="0" smtClean="0"/>
              <a:t>Kurgu-Ses, Sinema ve Televizyon, Film Tasarım ve Yönetmenliği,</a:t>
            </a:r>
          </a:p>
          <a:p>
            <a:r>
              <a:rPr lang="tr-TR" sz="3400" dirty="0" smtClean="0"/>
              <a:t>Gastronomi </a:t>
            </a:r>
          </a:p>
          <a:p>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r>
              <a:rPr lang="tr-TR" sz="3200" b="1" dirty="0">
                <a:solidFill>
                  <a:srgbClr val="FF0000"/>
                </a:solidFill>
              </a:rPr>
              <a:t>DİL Puan </a:t>
            </a:r>
            <a:r>
              <a:rPr lang="tr-TR" sz="3200" dirty="0">
                <a:solidFill>
                  <a:srgbClr val="CC0066"/>
                </a:solidFill>
              </a:rPr>
              <a:t>Türü</a:t>
            </a:r>
            <a:br>
              <a:rPr lang="tr-TR" sz="3200" dirty="0">
                <a:solidFill>
                  <a:srgbClr val="CC0066"/>
                </a:solidFill>
              </a:rPr>
            </a:br>
            <a:r>
              <a:rPr lang="tr-TR" sz="2800" dirty="0">
                <a:solidFill>
                  <a:srgbClr val="CC0066"/>
                </a:solidFill>
              </a:rPr>
              <a:t>Mütercim Tercümanlık, Karşılaştırmalı Edebiyat, İngiliz Dili ve Edebiyatı, ...</a:t>
            </a:r>
          </a:p>
        </p:txBody>
      </p:sp>
      <p:sp>
        <p:nvSpPr>
          <p:cNvPr id="8195" name="Rectangle 3"/>
          <p:cNvSpPr>
            <a:spLocks noGrp="1" noChangeArrowheads="1"/>
          </p:cNvSpPr>
          <p:nvPr>
            <p:ph type="body" idx="1"/>
          </p:nvPr>
        </p:nvSpPr>
        <p:spPr>
          <a:xfrm>
            <a:off x="468313" y="1844675"/>
            <a:ext cx="8229600" cy="4525963"/>
          </a:xfrm>
        </p:spPr>
        <p:txBody>
          <a:bodyPr/>
          <a:lstStyle/>
          <a:p>
            <a:pPr>
              <a:buFontTx/>
              <a:buNone/>
            </a:pPr>
            <a:endParaRPr lang="tr-TR" dirty="0"/>
          </a:p>
          <a:p>
            <a:pPr>
              <a:lnSpc>
                <a:spcPct val="90000"/>
              </a:lnSpc>
              <a:buFontTx/>
              <a:buNone/>
            </a:pPr>
            <a:r>
              <a:rPr lang="tr-TR" sz="2000" b="1" dirty="0" smtClean="0">
                <a:solidFill>
                  <a:srgbClr val="FF0000"/>
                </a:solidFill>
              </a:rPr>
              <a:t>TYT</a:t>
            </a:r>
          </a:p>
          <a:p>
            <a:pPr>
              <a:lnSpc>
                <a:spcPct val="90000"/>
              </a:lnSpc>
              <a:buFontTx/>
              <a:buNone/>
            </a:pPr>
            <a:r>
              <a:rPr lang="tr-TR" sz="2000" dirty="0" smtClean="0"/>
              <a:t>(Matematik, Fen Bilimleri,  Türkçe,  Sosyal Bilimler sorusu)</a:t>
            </a:r>
          </a:p>
          <a:p>
            <a:pPr>
              <a:buFontTx/>
              <a:buNone/>
            </a:pPr>
            <a:endParaRPr lang="tr-TR" sz="2000" dirty="0"/>
          </a:p>
          <a:p>
            <a:pPr>
              <a:buFontTx/>
              <a:buNone/>
            </a:pPr>
            <a:endParaRPr lang="tr-TR" sz="2000" dirty="0"/>
          </a:p>
          <a:p>
            <a:pPr>
              <a:buFontTx/>
              <a:buNone/>
            </a:pPr>
            <a:r>
              <a:rPr lang="tr-TR" sz="2000" b="1" dirty="0" smtClean="0">
                <a:solidFill>
                  <a:srgbClr val="FF0000"/>
                </a:solidFill>
              </a:rPr>
              <a:t>YKS Dil Sınavı</a:t>
            </a:r>
            <a:endParaRPr lang="tr-TR" sz="2000" b="1" dirty="0">
              <a:solidFill>
                <a:srgbClr val="FF0000"/>
              </a:solidFill>
            </a:endParaRPr>
          </a:p>
          <a:p>
            <a:pPr>
              <a:buFontTx/>
              <a:buNone/>
            </a:pPr>
            <a:r>
              <a:rPr lang="tr-TR" sz="2000" dirty="0"/>
              <a:t>(İngilizce, Almanca ya da Fransızca </a:t>
            </a:r>
            <a:r>
              <a:rPr lang="tr-TR" sz="2000" dirty="0" smtClean="0"/>
              <a:t>)</a:t>
            </a:r>
            <a:endParaRPr lang="tr-TR" sz="2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428604"/>
            <a:ext cx="8229600" cy="5697559"/>
          </a:xfrm>
        </p:spPr>
        <p:txBody>
          <a:bodyPr>
            <a:normAutofit fontScale="32500" lnSpcReduction="20000"/>
          </a:bodyPr>
          <a:lstStyle/>
          <a:p>
            <a:pPr>
              <a:lnSpc>
                <a:spcPct val="170000"/>
              </a:lnSpc>
              <a:buNone/>
            </a:pPr>
            <a:endParaRPr lang="tr-TR" sz="4900" dirty="0" smtClean="0"/>
          </a:p>
          <a:p>
            <a:pPr>
              <a:lnSpc>
                <a:spcPct val="170000"/>
              </a:lnSpc>
              <a:buNone/>
            </a:pPr>
            <a:r>
              <a:rPr lang="tr-TR" sz="4900" dirty="0" smtClean="0"/>
              <a:t>, Almanca ve Fransızca Öğretmenlikleri, Amerikan Kültürü ve Edebiyatı, İngiliz Dili ve Edebiyatı, Alman Dili ve Edebiyatı, Fransız Dili ve Edebiyatı, </a:t>
            </a:r>
            <a:r>
              <a:rPr lang="tr-TR" sz="4900" dirty="0" err="1" smtClean="0"/>
              <a:t>Çeviribilim</a:t>
            </a:r>
            <a:r>
              <a:rPr lang="tr-TR" sz="4900" dirty="0" smtClean="0"/>
              <a:t> (Alm., İng, </a:t>
            </a:r>
            <a:r>
              <a:rPr lang="tr-TR" sz="4900" dirty="0" err="1" smtClean="0"/>
              <a:t>Fran</a:t>
            </a:r>
            <a:r>
              <a:rPr lang="tr-TR" sz="4900" dirty="0" smtClean="0"/>
              <a:t>.), İngiliz Dil Bilimi, Karşılaştırmalı Edebiyat (Alm., İng., </a:t>
            </a:r>
            <a:r>
              <a:rPr lang="tr-TR" sz="4900" dirty="0" err="1" smtClean="0"/>
              <a:t>Fran</a:t>
            </a:r>
            <a:r>
              <a:rPr lang="tr-TR" sz="4900" dirty="0" smtClean="0"/>
              <a:t>.), Mütercim-Tercümanlık (Alm., İng., </a:t>
            </a:r>
            <a:r>
              <a:rPr lang="tr-TR" sz="4900" dirty="0" err="1" smtClean="0"/>
              <a:t>Fran</a:t>
            </a:r>
            <a:r>
              <a:rPr lang="tr-TR" sz="4900" dirty="0" smtClean="0"/>
              <a:t>.), Turizm Rehberliği (Alm., İng., </a:t>
            </a:r>
            <a:r>
              <a:rPr lang="tr-TR" sz="4900" dirty="0" err="1" smtClean="0"/>
              <a:t>Fran</a:t>
            </a:r>
            <a:r>
              <a:rPr lang="tr-TR" sz="4900" dirty="0" smtClean="0"/>
              <a:t>.)</a:t>
            </a:r>
          </a:p>
          <a:p>
            <a:pPr>
              <a:lnSpc>
                <a:spcPct val="170000"/>
              </a:lnSpc>
              <a:buNone/>
            </a:pPr>
            <a:r>
              <a:rPr lang="tr-TR" sz="4900" dirty="0" smtClean="0"/>
              <a:t>Arnavutça, Boşnakça, Bulgar Dili ve Edebiyatı, Çağdaş Yunan Dili ve Edebiyatı, </a:t>
            </a:r>
            <a:r>
              <a:rPr lang="tr-TR" sz="4900" dirty="0" err="1" smtClean="0"/>
              <a:t>Çeviribilim</a:t>
            </a:r>
            <a:r>
              <a:rPr lang="tr-TR" sz="4900" dirty="0" smtClean="0"/>
              <a:t> (Batı bilimleri), Dilbilim (Batı dilleri), Eski Yunan Dili ve Edebiyatı, İspanyol Dili ve Edebiyatı, İtalyan Dili ve Edebiyatı, Karşılaştırmalı Edebiyat (Batı Dilleri), Latin Dili ve Edebiyatı, Yunan Dili ve Edebiyatı, Yunanca Leh Dili ve Edebiyatı, Mütercim-Tercümanlık (Batı Dilleri), Turizm Rehberliği (Batı Dilleri), </a:t>
            </a:r>
          </a:p>
          <a:p>
            <a:pPr>
              <a:lnSpc>
                <a:spcPct val="170000"/>
              </a:lnSpc>
              <a:buNone/>
            </a:pPr>
            <a:r>
              <a:rPr lang="tr-TR" sz="4900" dirty="0" smtClean="0"/>
              <a:t>Arap dili ve edebiyatı, Arapça öğretmenliği, </a:t>
            </a:r>
            <a:r>
              <a:rPr lang="tr-TR" sz="4900" dirty="0" err="1" smtClean="0"/>
              <a:t>Çeviribilim</a:t>
            </a:r>
            <a:r>
              <a:rPr lang="tr-TR" sz="4900" dirty="0" smtClean="0"/>
              <a:t> (Doğu Dilleri),  Çin Dili ve Edebiyatı, Fars Dili ve Edebiyatı, Dilbilim (Doğu Dilleri),, Japon Dili ve Edebiyatı, Japonca Öğretmenliği, Karşılaştırmalı Edebiyat(Doğu Dilleri), Kore Dili ve Edebiyatı, Mütercim-Tercümanlık (Doğu Dilleri),  Rus Dili ve Edebiyatı, Turizm Rehberliği (Doğu Dilleri)</a:t>
            </a:r>
          </a:p>
          <a:p>
            <a:endParaRPr lang="tr-T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eşgen"/>
          <p:cNvSpPr/>
          <p:nvPr/>
        </p:nvSpPr>
        <p:spPr>
          <a:xfrm>
            <a:off x="899592" y="5517232"/>
            <a:ext cx="8244408" cy="64807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243" name="Rectangle 3"/>
          <p:cNvSpPr>
            <a:spLocks noGrp="1" noChangeArrowheads="1"/>
          </p:cNvSpPr>
          <p:nvPr>
            <p:ph type="body" idx="1"/>
          </p:nvPr>
        </p:nvSpPr>
        <p:spPr>
          <a:xfrm>
            <a:off x="323528" y="476672"/>
            <a:ext cx="8569325" cy="5976663"/>
          </a:xfrm>
        </p:spPr>
        <p:txBody>
          <a:bodyPr>
            <a:normAutofit lnSpcReduction="10000"/>
          </a:bodyPr>
          <a:lstStyle/>
          <a:p>
            <a:pPr>
              <a:buFontTx/>
              <a:buNone/>
            </a:pPr>
            <a:r>
              <a:rPr lang="tr-TR" sz="2400" b="1" dirty="0">
                <a:solidFill>
                  <a:srgbClr val="0070C0"/>
                </a:solidFill>
              </a:rPr>
              <a:t>Özetle</a:t>
            </a:r>
            <a:r>
              <a:rPr lang="tr-TR" sz="2400" dirty="0">
                <a:solidFill>
                  <a:srgbClr val="0070C0"/>
                </a:solidFill>
              </a:rPr>
              <a:t>,</a:t>
            </a:r>
          </a:p>
          <a:p>
            <a:pPr>
              <a:buFontTx/>
              <a:buNone/>
            </a:pPr>
            <a:endParaRPr lang="tr-TR" sz="2400" dirty="0"/>
          </a:p>
          <a:p>
            <a:pPr>
              <a:buFontTx/>
              <a:buNone/>
            </a:pPr>
            <a:r>
              <a:rPr lang="tr-TR" sz="2400" b="1" dirty="0" smtClean="0">
                <a:solidFill>
                  <a:srgbClr val="FF0000"/>
                </a:solidFill>
              </a:rPr>
              <a:t>* Üniversiteye </a:t>
            </a:r>
            <a:r>
              <a:rPr lang="tr-TR" sz="2400" b="1" dirty="0">
                <a:solidFill>
                  <a:srgbClr val="FF0000"/>
                </a:solidFill>
              </a:rPr>
              <a:t>giriş sınavlarında 4 yıllık lise müfredatından sorular gelmektedir.</a:t>
            </a:r>
          </a:p>
          <a:p>
            <a:pPr>
              <a:buFontTx/>
              <a:buNone/>
            </a:pPr>
            <a:endParaRPr lang="tr-TR" sz="2400" dirty="0"/>
          </a:p>
          <a:p>
            <a:pPr algn="just">
              <a:buFontTx/>
              <a:buNone/>
            </a:pPr>
            <a:r>
              <a:rPr lang="tr-TR" sz="2400" b="1" dirty="0" smtClean="0">
                <a:solidFill>
                  <a:srgbClr val="00B050"/>
                </a:solidFill>
              </a:rPr>
              <a:t>*  Öğrencilerin </a:t>
            </a:r>
            <a:r>
              <a:rPr lang="tr-TR" sz="2400" b="1" dirty="0">
                <a:solidFill>
                  <a:srgbClr val="00B050"/>
                </a:solidFill>
              </a:rPr>
              <a:t>puan türleri ile ilişkilendirilen temel dersleri seçmeleri bu nedenle çok önemlidir.</a:t>
            </a:r>
          </a:p>
          <a:p>
            <a:pPr>
              <a:buFontTx/>
              <a:buNone/>
            </a:pPr>
            <a:endParaRPr lang="tr-TR" sz="2400" dirty="0">
              <a:solidFill>
                <a:srgbClr val="FF0000"/>
              </a:solidFill>
            </a:endParaRPr>
          </a:p>
          <a:p>
            <a:pPr>
              <a:buFontTx/>
              <a:buNone/>
            </a:pPr>
            <a:r>
              <a:rPr lang="tr-TR" sz="2400" b="1" dirty="0" smtClean="0">
                <a:solidFill>
                  <a:srgbClr val="00B0F0"/>
                </a:solidFill>
              </a:rPr>
              <a:t>*  </a:t>
            </a:r>
            <a:r>
              <a:rPr lang="tr-TR" sz="2400" b="1" dirty="0" err="1" smtClean="0">
                <a:solidFill>
                  <a:srgbClr val="00B0F0"/>
                </a:solidFill>
              </a:rPr>
              <a:t>YKS’lerde</a:t>
            </a:r>
            <a:r>
              <a:rPr lang="tr-TR" sz="2400" b="1" dirty="0" smtClean="0">
                <a:solidFill>
                  <a:srgbClr val="00B0F0"/>
                </a:solidFill>
              </a:rPr>
              <a:t> </a:t>
            </a:r>
            <a:r>
              <a:rPr lang="tr-TR" sz="2400" b="1" dirty="0">
                <a:solidFill>
                  <a:srgbClr val="00B0F0"/>
                </a:solidFill>
              </a:rPr>
              <a:t>öğrencilerin bilgisini ölçen sorular gelmektedir.</a:t>
            </a:r>
          </a:p>
          <a:p>
            <a:pPr>
              <a:buFontTx/>
              <a:buNone/>
            </a:pPr>
            <a:endParaRPr lang="tr-TR" sz="2400" dirty="0">
              <a:solidFill>
                <a:srgbClr val="FF0000"/>
              </a:solidFill>
            </a:endParaRPr>
          </a:p>
          <a:p>
            <a:pPr>
              <a:buFont typeface="Arial" charset="0"/>
              <a:buChar char="•"/>
            </a:pPr>
            <a:r>
              <a:rPr lang="tr-TR" sz="2400" b="1" dirty="0" smtClean="0">
                <a:solidFill>
                  <a:srgbClr val="7030A0"/>
                </a:solidFill>
              </a:rPr>
              <a:t>Her </a:t>
            </a:r>
            <a:r>
              <a:rPr lang="tr-TR" sz="2400" b="1" dirty="0">
                <a:solidFill>
                  <a:srgbClr val="7030A0"/>
                </a:solidFill>
              </a:rPr>
              <a:t>zaman okulda başarılı olan öğrenciler, üniversiteye giriş sınavlarında daha başarılı olmaktadırlar. </a:t>
            </a:r>
            <a:endParaRPr lang="tr-TR" sz="2400" b="1" dirty="0" smtClean="0">
              <a:solidFill>
                <a:srgbClr val="7030A0"/>
              </a:solidFill>
            </a:endParaRPr>
          </a:p>
          <a:p>
            <a:pPr>
              <a:buFont typeface="Arial" charset="0"/>
              <a:buChar char="•"/>
            </a:pPr>
            <a:endParaRPr lang="tr-TR" sz="2400" b="1" dirty="0" smtClean="0">
              <a:solidFill>
                <a:srgbClr val="7030A0"/>
              </a:solidFill>
            </a:endParaRPr>
          </a:p>
          <a:p>
            <a:pPr algn="ctr">
              <a:buNone/>
            </a:pPr>
            <a:r>
              <a:rPr lang="tr-TR" sz="2400" b="1" dirty="0" smtClean="0">
                <a:solidFill>
                  <a:srgbClr val="7030A0"/>
                </a:solidFill>
              </a:rPr>
              <a:t>     </a:t>
            </a:r>
            <a:r>
              <a:rPr lang="tr-TR" sz="2400" b="1" dirty="0" smtClean="0"/>
              <a:t> </a:t>
            </a:r>
            <a:r>
              <a:rPr lang="tr-TR" sz="2000" b="1" dirty="0" smtClean="0"/>
              <a:t>KEMERBURGAZ HALİS KUTMANGİL MESLEKİ VE TEKNİK ANADOLU LİSESİ REHBERLİK SERVİSİ  </a:t>
            </a:r>
          </a:p>
          <a:p>
            <a:pPr>
              <a:buFont typeface="Arial" charset="0"/>
              <a:buChar char="•"/>
            </a:pPr>
            <a:endParaRPr lang="tr-TR" sz="2400" b="1" dirty="0">
              <a:solidFill>
                <a:srgbClr val="7030A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ctr"/>
            <a:r>
              <a:rPr lang="tr-TR" sz="6000" b="1" dirty="0" smtClean="0">
                <a:solidFill>
                  <a:schemeClr val="accent1">
                    <a:lumMod val="75000"/>
                  </a:schemeClr>
                </a:solidFill>
              </a:rPr>
              <a:t>Yanlış ders-alan seçimi</a:t>
            </a:r>
            <a:endParaRPr lang="tr-TR" sz="6000" b="1" dirty="0">
              <a:solidFill>
                <a:schemeClr val="accent1">
                  <a:lumMod val="75000"/>
                </a:schemeClr>
              </a:solidFill>
            </a:endParaRPr>
          </a:p>
        </p:txBody>
      </p:sp>
      <p:sp>
        <p:nvSpPr>
          <p:cNvPr id="3" name="İçerik Yer Tutucusu 2"/>
          <p:cNvSpPr>
            <a:spLocks noGrp="1"/>
          </p:cNvSpPr>
          <p:nvPr>
            <p:ph idx="1"/>
          </p:nvPr>
        </p:nvSpPr>
        <p:spPr>
          <a:xfrm>
            <a:off x="304800" y="1772816"/>
            <a:ext cx="8686800" cy="4896544"/>
          </a:xfrm>
        </p:spPr>
        <p:txBody>
          <a:bodyPr>
            <a:normAutofit/>
          </a:bodyPr>
          <a:lstStyle/>
          <a:p>
            <a:r>
              <a:rPr lang="tr-TR" sz="2800" dirty="0" smtClean="0"/>
              <a:t>Yanlış meslek seçmemize yol açar. </a:t>
            </a:r>
          </a:p>
          <a:p>
            <a:r>
              <a:rPr lang="tr-TR" sz="2800" dirty="0" smtClean="0"/>
              <a:t>Yanlış meslek seçimi ise uzun yıllar boyunca sevmediğimiz , ilgimizin ve yeteneğimizin olmadığı bir mesleği yapmak zorunda bırakır.</a:t>
            </a:r>
          </a:p>
          <a:p>
            <a:r>
              <a:rPr lang="tr-TR" sz="2800" dirty="0" smtClean="0"/>
              <a:t>İlgimizin , yeteneğimizin doğrultusunda seçmediğimiz bir meslek ise iş hayatında bizi mutsuz edecektir.  </a:t>
            </a:r>
            <a:endParaRPr lang="tr-TR" sz="2800" dirty="0"/>
          </a:p>
        </p:txBody>
      </p:sp>
      <p:pic>
        <p:nvPicPr>
          <p:cNvPr id="4098" name="Picture 2" descr="C:\Users\ASUS\Desktop\images (2).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3" y="4941168"/>
            <a:ext cx="2952328" cy="1829520"/>
          </a:xfrm>
          <a:prstGeom prst="rect">
            <a:avLst/>
          </a:prstGeom>
          <a:noFill/>
          <a:extLst>
            <a:ext uri="{909E8E84-426E-40DD-AFC4-6F175D3DCCD1}">
              <a14:hiddenFill xmlns:a14="http://schemas.microsoft.com/office/drawing/2010/main" xmlns="">
                <a:solidFill>
                  <a:srgbClr val="FFFFFF"/>
                </a:solidFill>
              </a14:hiddenFill>
            </a:ext>
          </a:extLst>
        </p:spPr>
      </p:pic>
      <p:pic>
        <p:nvPicPr>
          <p:cNvPr id="4099" name="Picture 3" descr="C:\Users\ASUS\Desktop\images (3).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444209" y="4941167"/>
            <a:ext cx="2448272" cy="182952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837529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ctr"/>
            <a:r>
              <a:rPr lang="tr-TR" sz="6000" b="1" dirty="0" smtClean="0">
                <a:solidFill>
                  <a:schemeClr val="accent1">
                    <a:lumMod val="75000"/>
                  </a:schemeClr>
                </a:solidFill>
              </a:rPr>
              <a:t>Neden yanlış seçim?</a:t>
            </a:r>
            <a:endParaRPr lang="tr-TR" sz="6000" b="1" dirty="0">
              <a:solidFill>
                <a:schemeClr val="accent1">
                  <a:lumMod val="75000"/>
                </a:schemeClr>
              </a:solidFill>
            </a:endParaRPr>
          </a:p>
        </p:txBody>
      </p:sp>
      <p:sp>
        <p:nvSpPr>
          <p:cNvPr id="3" name="İçerik Yer Tutucusu 2"/>
          <p:cNvSpPr>
            <a:spLocks noGrp="1"/>
          </p:cNvSpPr>
          <p:nvPr>
            <p:ph idx="1"/>
          </p:nvPr>
        </p:nvSpPr>
        <p:spPr>
          <a:xfrm>
            <a:off x="395536" y="1556792"/>
            <a:ext cx="8596064" cy="5112568"/>
          </a:xfrm>
        </p:spPr>
        <p:txBody>
          <a:bodyPr>
            <a:normAutofit/>
          </a:bodyPr>
          <a:lstStyle/>
          <a:p>
            <a:pPr algn="ctr"/>
            <a:r>
              <a:rPr lang="tr-TR" sz="2800" dirty="0" smtClean="0"/>
              <a:t>Aile baskısı, yanlış seçim yapılmasına neden olabilir. Geleneksel , güncel olmayan yanlış bilgilerle aile üyeleri , öğrenciyi yanlış yönlendirebilmektedirler.</a:t>
            </a:r>
          </a:p>
          <a:p>
            <a:pPr algn="ctr"/>
            <a:endParaRPr lang="tr-TR" sz="2800" dirty="0"/>
          </a:p>
          <a:p>
            <a:pPr algn="ctr"/>
            <a:r>
              <a:rPr lang="tr-TR" sz="2800" dirty="0" smtClean="0"/>
              <a:t>Çevre baskısı , yanlış seçim yapılmasına neden olabilir. Sadece arkadaşlarıyla aynı sınıfta okumak için hiç araştırmadığı alana giden öğrencilerimiz bulunmaktadır. </a:t>
            </a:r>
          </a:p>
          <a:p>
            <a:pPr algn="ctr"/>
            <a:endParaRPr lang="tr-TR" sz="2800" dirty="0"/>
          </a:p>
        </p:txBody>
      </p:sp>
      <p:pic>
        <p:nvPicPr>
          <p:cNvPr id="5122" name="Picture 2" descr="C:\Users\ASUS\Desktop\images.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00034" y="5000636"/>
            <a:ext cx="1440160" cy="1440160"/>
          </a:xfrm>
          <a:prstGeom prst="rect">
            <a:avLst/>
          </a:prstGeom>
          <a:noFill/>
          <a:extLst>
            <a:ext uri="{909E8E84-426E-40DD-AFC4-6F175D3DCCD1}">
              <a14:hiddenFill xmlns:a14="http://schemas.microsoft.com/office/drawing/2010/main" xmlns="">
                <a:solidFill>
                  <a:srgbClr val="FFFFFF"/>
                </a:solidFill>
              </a14:hiddenFill>
            </a:ext>
          </a:extLst>
        </p:spPr>
      </p:pic>
      <p:pic>
        <p:nvPicPr>
          <p:cNvPr id="5123" name="Picture 3" descr="C:\Users\ASUS\Desktop\images (1).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715140" y="5143512"/>
            <a:ext cx="2015208" cy="122413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4867329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10000"/>
          </a:bodyPr>
          <a:lstStyle/>
          <a:p>
            <a:r>
              <a:rPr lang="tr-TR" dirty="0" smtClean="0"/>
              <a:t>Özellikle de toplumumuzda zeki öğrenciler Sayısal dersleri seçer gibi yanlış bir algı vardır.</a:t>
            </a:r>
          </a:p>
          <a:p>
            <a:r>
              <a:rPr lang="tr-TR" dirty="0" smtClean="0"/>
              <a:t>Dersler arasında böyle bir hiyerarşi söz konusu değildir.</a:t>
            </a:r>
          </a:p>
          <a:p>
            <a:r>
              <a:rPr lang="tr-TR" dirty="0" smtClean="0"/>
              <a:t>Öğrenci kendi yeteneklerine göre ders seçmelidir. Yeteneklerine göre ders seçen öğrenci ancak başarılı olabilir.</a:t>
            </a:r>
          </a:p>
          <a:p>
            <a:r>
              <a:rPr lang="tr-TR" dirty="0" smtClean="0"/>
              <a:t>Sayısal dersleri kötü olan öğrenci sayısal seçtiğinde başarısızlığa uğramakta üniversite giriş sınavında da istediği başarıyı kazanamamaktadır.</a:t>
            </a:r>
          </a:p>
          <a:p>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ctr"/>
            <a:r>
              <a:rPr lang="tr-TR" sz="5400" b="1" dirty="0" smtClean="0">
                <a:solidFill>
                  <a:schemeClr val="accent1">
                    <a:lumMod val="75000"/>
                  </a:schemeClr>
                </a:solidFill>
              </a:rPr>
              <a:t>İyi bir seçim nasıl olmalıdır?</a:t>
            </a:r>
            <a:endParaRPr lang="tr-TR" sz="5400" b="1" dirty="0">
              <a:solidFill>
                <a:schemeClr val="accent1">
                  <a:lumMod val="75000"/>
                </a:schemeClr>
              </a:solidFill>
            </a:endParaRPr>
          </a:p>
        </p:txBody>
      </p:sp>
      <p:sp>
        <p:nvSpPr>
          <p:cNvPr id="3" name="İçerik Yer Tutucusu 2"/>
          <p:cNvSpPr>
            <a:spLocks noGrp="1"/>
          </p:cNvSpPr>
          <p:nvPr>
            <p:ph idx="1"/>
          </p:nvPr>
        </p:nvSpPr>
        <p:spPr>
          <a:xfrm>
            <a:off x="251520" y="1745432"/>
            <a:ext cx="8686800" cy="5112568"/>
          </a:xfrm>
        </p:spPr>
        <p:txBody>
          <a:bodyPr/>
          <a:lstStyle/>
          <a:p>
            <a:endParaRPr lang="tr-TR" dirty="0" smtClean="0"/>
          </a:p>
          <a:p>
            <a:r>
              <a:rPr lang="tr-TR" b="1" dirty="0" smtClean="0">
                <a:solidFill>
                  <a:srgbClr val="C00000"/>
                </a:solidFill>
              </a:rPr>
              <a:t>KENDİNİ TANI</a:t>
            </a:r>
          </a:p>
          <a:p>
            <a:pPr marL="0" indent="0">
              <a:buNone/>
            </a:pPr>
            <a:r>
              <a:rPr lang="tr-TR" dirty="0" smtClean="0"/>
              <a:t>*İlgilerimizin , yeteneğimizin farkında olmalıyız. Bu doğrultuda seçim yapmalıyız. </a:t>
            </a:r>
          </a:p>
          <a:p>
            <a:pPr marL="0" indent="0">
              <a:buNone/>
            </a:pPr>
            <a:r>
              <a:rPr lang="tr-TR" dirty="0" smtClean="0"/>
              <a:t>*İlgi ve yeteneklerimizle , seçmek istediğimiz alanın ne kadar örtüştüğünü iyi analiz etmemiz gerekir.</a:t>
            </a:r>
          </a:p>
          <a:p>
            <a:pPr marL="0" indent="0">
              <a:buNone/>
            </a:pPr>
            <a:r>
              <a:rPr lang="tr-TR" dirty="0" smtClean="0"/>
              <a:t>* İlgi ve yeteneklerimizin farkında değilsek bu konuda uzman kişilerden yardım almalıyız.  </a:t>
            </a:r>
          </a:p>
        </p:txBody>
      </p:sp>
      <p:pic>
        <p:nvPicPr>
          <p:cNvPr id="8194" name="Picture 2" descr="C:\Users\ASUS\Desktop\indir (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423000" y="1412776"/>
            <a:ext cx="2721000" cy="166320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4303281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5400" b="1" dirty="0" smtClean="0">
                <a:solidFill>
                  <a:schemeClr val="accent1">
                    <a:lumMod val="75000"/>
                  </a:schemeClr>
                </a:solidFill>
              </a:rPr>
              <a:t>İyi bir seçim nasıl olmalıdır?</a:t>
            </a:r>
            <a:endParaRPr lang="tr-TR" sz="5400" b="1" dirty="0">
              <a:solidFill>
                <a:schemeClr val="accent1">
                  <a:lumMod val="75000"/>
                </a:schemeClr>
              </a:solidFill>
            </a:endParaRPr>
          </a:p>
        </p:txBody>
      </p:sp>
      <p:sp>
        <p:nvSpPr>
          <p:cNvPr id="3" name="İçerik Yer Tutucusu 2"/>
          <p:cNvSpPr>
            <a:spLocks noGrp="1"/>
          </p:cNvSpPr>
          <p:nvPr>
            <p:ph idx="1"/>
          </p:nvPr>
        </p:nvSpPr>
        <p:spPr>
          <a:xfrm>
            <a:off x="304800" y="1412776"/>
            <a:ext cx="8686800" cy="5256584"/>
          </a:xfrm>
        </p:spPr>
        <p:txBody>
          <a:bodyPr>
            <a:normAutofit/>
          </a:bodyPr>
          <a:lstStyle/>
          <a:p>
            <a:endParaRPr lang="tr-TR" dirty="0" smtClean="0"/>
          </a:p>
          <a:p>
            <a:pPr algn="ctr"/>
            <a:r>
              <a:rPr lang="tr-TR" b="1" dirty="0" smtClean="0">
                <a:solidFill>
                  <a:srgbClr val="C00000"/>
                </a:solidFill>
              </a:rPr>
              <a:t>DERSLERİ-ALANLARI  İYİ TANI</a:t>
            </a:r>
          </a:p>
          <a:p>
            <a:pPr marL="0" indent="0">
              <a:buNone/>
            </a:pPr>
            <a:r>
              <a:rPr lang="tr-TR" dirty="0" smtClean="0"/>
              <a:t>*Alanlar iyi bir şekilde araştırılmalı.</a:t>
            </a:r>
          </a:p>
          <a:p>
            <a:pPr marL="0" indent="0">
              <a:buNone/>
            </a:pPr>
            <a:r>
              <a:rPr lang="tr-TR" dirty="0" smtClean="0"/>
              <a:t> *Alanlarda , hangi derslerin bulunduğu incelenmelidir. </a:t>
            </a:r>
          </a:p>
          <a:p>
            <a:pPr marL="0" indent="0">
              <a:buNone/>
            </a:pPr>
            <a:r>
              <a:rPr lang="tr-TR" dirty="0" smtClean="0"/>
              <a:t>*Alan bitiminde ne gibi iş imkanları olduğu araştırılmalıdır.</a:t>
            </a:r>
          </a:p>
          <a:p>
            <a:pPr marL="0" indent="0">
              <a:buNone/>
            </a:pPr>
            <a:r>
              <a:rPr lang="tr-TR" dirty="0" smtClean="0"/>
              <a:t>*TYT –YKS de hangi bölümler tercih edilebilir araştırılmalıdır.</a:t>
            </a:r>
            <a:endParaRPr lang="tr-TR" dirty="0"/>
          </a:p>
          <a:p>
            <a:endParaRPr lang="tr-TR" dirty="0"/>
          </a:p>
        </p:txBody>
      </p:sp>
      <p:pic>
        <p:nvPicPr>
          <p:cNvPr id="7170" name="Picture 2" descr="C:\Users\ASUS\Desktop\images (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1" y="1428736"/>
            <a:ext cx="1440161" cy="92014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5305059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5400" b="1" dirty="0" smtClean="0">
                <a:solidFill>
                  <a:srgbClr val="C00000"/>
                </a:solidFill>
              </a:rPr>
              <a:t>İyi bir seçim nasıl olmalıdır?</a:t>
            </a:r>
            <a:endParaRPr lang="tr-TR" sz="5400" b="1" dirty="0">
              <a:solidFill>
                <a:srgbClr val="C00000"/>
              </a:solidFill>
            </a:endParaRPr>
          </a:p>
        </p:txBody>
      </p:sp>
      <p:sp>
        <p:nvSpPr>
          <p:cNvPr id="3" name="İçerik Yer Tutucusu 2"/>
          <p:cNvSpPr>
            <a:spLocks noGrp="1"/>
          </p:cNvSpPr>
          <p:nvPr>
            <p:ph idx="1"/>
          </p:nvPr>
        </p:nvSpPr>
        <p:spPr>
          <a:xfrm>
            <a:off x="304800" y="1556792"/>
            <a:ext cx="8686800" cy="5112568"/>
          </a:xfrm>
        </p:spPr>
        <p:txBody>
          <a:bodyPr/>
          <a:lstStyle/>
          <a:p>
            <a:endParaRPr lang="tr-TR" dirty="0" smtClean="0"/>
          </a:p>
          <a:p>
            <a:r>
              <a:rPr lang="tr-TR" dirty="0" smtClean="0">
                <a:solidFill>
                  <a:srgbClr val="C00000"/>
                </a:solidFill>
              </a:rPr>
              <a:t>HEDEFLEDİĞİN MESLEĞİ ARAŞTIR</a:t>
            </a:r>
          </a:p>
          <a:p>
            <a:pPr marL="0" indent="0">
              <a:buNone/>
            </a:pPr>
            <a:r>
              <a:rPr lang="tr-TR" dirty="0" smtClean="0"/>
              <a:t>Hedeflediğimiz mesleğin şartlarını en iyi o mesleği yapan insanlardan öğrenebiliriz. </a:t>
            </a:r>
          </a:p>
          <a:p>
            <a:pPr marL="0" indent="0">
              <a:buNone/>
            </a:pPr>
            <a:r>
              <a:rPr lang="tr-TR" dirty="0" smtClean="0"/>
              <a:t>*Günümüzde artık istediğimiz meslek sahibine ulaşmak kolay. Mesleğin şartlarını öğrendikten sonra , bizi o mesleğe götürecek alanı-ders seçimini daha etkili yapabiliriz. </a:t>
            </a:r>
          </a:p>
          <a:p>
            <a:pPr marL="0" indent="0">
              <a:buNone/>
            </a:pPr>
            <a:endParaRPr lang="tr-TR" dirty="0" smtClean="0"/>
          </a:p>
        </p:txBody>
      </p:sp>
      <p:pic>
        <p:nvPicPr>
          <p:cNvPr id="9218" name="Picture 2" descr="C:\Users\ASUS\Desktop\images (4).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907704" y="5733256"/>
            <a:ext cx="4032448" cy="98639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9010723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2 İçerik Yer Tutucusu"/>
          <p:cNvSpPr>
            <a:spLocks noGrp="1"/>
          </p:cNvSpPr>
          <p:nvPr>
            <p:ph idx="1"/>
          </p:nvPr>
        </p:nvSpPr>
        <p:spPr>
          <a:xfrm>
            <a:off x="428625" y="803275"/>
            <a:ext cx="8229600" cy="5626100"/>
          </a:xfrm>
        </p:spPr>
        <p:txBody>
          <a:bodyPr/>
          <a:lstStyle/>
          <a:p>
            <a:pPr>
              <a:buFont typeface="Arial" pitchFamily="34" charset="0"/>
              <a:buNone/>
            </a:pPr>
            <a:r>
              <a:rPr lang="tr-TR" sz="2000" b="1" smtClean="0"/>
              <a:t>             Meslek seçimi açısından bir kişinin kendini tanıması;  meslek seçiminde rol oynayan kişilik özellikleri yönünden kendini açık ve doğru biçimde değerlendirebilmesi demektir. Kısaca; kişinin ne istediğini bilmesi ve isteklerine erişebilme gücünü iyi tanıması gerekir.</a:t>
            </a:r>
          </a:p>
          <a:p>
            <a:pPr>
              <a:buFont typeface="Arial" pitchFamily="34" charset="0"/>
              <a:buNone/>
            </a:pPr>
            <a:r>
              <a:rPr lang="tr-TR" sz="2000" b="1" smtClean="0"/>
              <a:t> </a:t>
            </a:r>
          </a:p>
          <a:p>
            <a:pPr>
              <a:buFont typeface="Arial" pitchFamily="34" charset="0"/>
              <a:buNone/>
            </a:pPr>
            <a:r>
              <a:rPr lang="tr-TR" sz="2000" b="1" smtClean="0"/>
              <a:t>	Hangi alanda ne düzeyde yeteneğe sahip olduğunu (YETENEK)</a:t>
            </a:r>
          </a:p>
          <a:p>
            <a:pPr>
              <a:buFont typeface="Arial" pitchFamily="34" charset="0"/>
              <a:buNone/>
            </a:pPr>
            <a:r>
              <a:rPr lang="tr-TR" sz="2000" b="1" smtClean="0"/>
              <a:t> </a:t>
            </a:r>
          </a:p>
          <a:p>
            <a:pPr>
              <a:buFont typeface="Arial" pitchFamily="34" charset="0"/>
              <a:buNone/>
            </a:pPr>
            <a:r>
              <a:rPr lang="tr-TR" sz="2000" b="1" smtClean="0"/>
              <a:t>	Nasıl bir çalışma ortamında ne gibi işleri yapmaktan hoşlanacağını (İLGİ)</a:t>
            </a:r>
          </a:p>
          <a:p>
            <a:pPr>
              <a:buFont typeface="Arial" pitchFamily="34" charset="0"/>
              <a:buNone/>
            </a:pPr>
            <a:r>
              <a:rPr lang="tr-TR" sz="2000" b="1" smtClean="0"/>
              <a:t> </a:t>
            </a:r>
          </a:p>
          <a:p>
            <a:pPr>
              <a:buFont typeface="Arial" pitchFamily="34" charset="0"/>
              <a:buNone/>
            </a:pPr>
            <a:r>
              <a:rPr lang="tr-TR" sz="2000" b="1" smtClean="0"/>
              <a:t>	Mesleğin ne gibi yararlar sağlayacağını (DEĞER) bilmesi gerekir.</a:t>
            </a:r>
          </a:p>
          <a:p>
            <a:pPr>
              <a:buFont typeface="Arial" pitchFamily="34" charset="0"/>
              <a:buNone/>
            </a:pPr>
            <a:r>
              <a:rPr lang="tr-TR" sz="1800" smtClean="0"/>
              <a:t> </a:t>
            </a:r>
          </a:p>
          <a:p>
            <a:endParaRPr lang="tr-TR" sz="1800" smtClean="0"/>
          </a:p>
          <a:p>
            <a:endParaRPr lang="tr-TR" sz="1800" smtClean="0"/>
          </a:p>
        </p:txBody>
      </p:sp>
      <p:pic>
        <p:nvPicPr>
          <p:cNvPr id="25603" name="4 Resim" descr="ideal-meslek-secimi-icin-15-soru"/>
          <p:cNvPicPr>
            <a:picLocks noChangeAspect="1" noChangeArrowheads="1"/>
          </p:cNvPicPr>
          <p:nvPr/>
        </p:nvPicPr>
        <p:blipFill>
          <a:blip r:embed="rId2" cstate="print"/>
          <a:srcRect/>
          <a:stretch>
            <a:fillRect/>
          </a:stretch>
        </p:blipFill>
        <p:spPr bwMode="auto">
          <a:xfrm>
            <a:off x="5500688" y="4286250"/>
            <a:ext cx="3429000" cy="2571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1340</Words>
  <Application>Microsoft Office PowerPoint</Application>
  <PresentationFormat>Ekran Gösterisi (4:3)</PresentationFormat>
  <Paragraphs>211</Paragraphs>
  <Slides>24</Slides>
  <Notes>5</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Ofis Teması</vt:lpstr>
      <vt:lpstr>DERS SEÇİMİ</vt:lpstr>
      <vt:lpstr>Yanlış ders-alan seçimi</vt:lpstr>
      <vt:lpstr>Yanlış ders-alan seçimi</vt:lpstr>
      <vt:lpstr>Neden yanlış seçim?</vt:lpstr>
      <vt:lpstr>Slayt 5</vt:lpstr>
      <vt:lpstr>İyi bir seçim nasıl olmalıdır?</vt:lpstr>
      <vt:lpstr>İyi bir seçim nasıl olmalıdır?</vt:lpstr>
      <vt:lpstr>İyi bir seçim nasıl olmalıdır?</vt:lpstr>
      <vt:lpstr>Slayt 9</vt:lpstr>
      <vt:lpstr>Slayt 10</vt:lpstr>
      <vt:lpstr>Slayt 11</vt:lpstr>
      <vt:lpstr>Slayt 12</vt:lpstr>
      <vt:lpstr>Yükseköğretim Kurumları Sınavı</vt:lpstr>
      <vt:lpstr>Yükseköğretim Kurumları Sınavı</vt:lpstr>
      <vt:lpstr>ÜNİVERSİTEYE GİRİŞ SINAVLARI</vt:lpstr>
      <vt:lpstr>MF Puan Türü Tıp, Mühendislik, Mimarlık, ...</vt:lpstr>
      <vt:lpstr>Slayt 17</vt:lpstr>
      <vt:lpstr>Eşit Ağırlık Puan Türü Hukuk, İşletme, Psikoloji, ...</vt:lpstr>
      <vt:lpstr>Türkçe-Matematik Ağırlıklı</vt:lpstr>
      <vt:lpstr>Sözel Puan Türü İletişim, Reklamcılık, ...</vt:lpstr>
      <vt:lpstr>Türkçe-Sosyal (Sözel) Ağırlıklı</vt:lpstr>
      <vt:lpstr>DİL Puan Türü Mütercim Tercümanlık, Karşılaştırmalı Edebiyat, İngiliz Dili ve Edebiyatı, ...</vt:lpstr>
      <vt:lpstr>Slayt 23</vt:lpstr>
      <vt:lpstr>Slayt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Merve</dc:creator>
  <cp:lastModifiedBy>zehra</cp:lastModifiedBy>
  <cp:revision>27</cp:revision>
  <dcterms:created xsi:type="dcterms:W3CDTF">2017-01-11T17:48:57Z</dcterms:created>
  <dcterms:modified xsi:type="dcterms:W3CDTF">2017-12-14T09:52:10Z</dcterms:modified>
</cp:coreProperties>
</file>